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8" r:id="rId6"/>
    <p:sldId id="259" r:id="rId7"/>
    <p:sldId id="260" r:id="rId8"/>
    <p:sldId id="261" r:id="rId9"/>
    <p:sldId id="262" r:id="rId10"/>
    <p:sldId id="263" r:id="rId11"/>
    <p:sldId id="264" r:id="rId12"/>
    <p:sldId id="265" r:id="rId1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2F6A"/>
    <a:srgbClr val="7A43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25C28C-0F1E-3990-E74B-409CD701D30D}" v="30" dt="2021-05-26T07:18:29.637"/>
    <p1510:client id="{FA8E9CD1-3FC4-4757-AD80-13A410533DD6}" v="46" vWet="50" dt="2021-05-26T07:18:27.4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mmissie Agility - Raad van Beheer" userId="S::commissieagility@raadvanbeheer.nl::3ed32041-f1eb-41ca-8e29-fb753f0aa632" providerId="AD" clId="Web-{4825C28C-0F1E-3990-E74B-409CD701D30D}"/>
    <pc:docChg chg="modSld">
      <pc:chgData name="Commissie Agility - Raad van Beheer" userId="S::commissieagility@raadvanbeheer.nl::3ed32041-f1eb-41ca-8e29-fb753f0aa632" providerId="AD" clId="Web-{4825C28C-0F1E-3990-E74B-409CD701D30D}" dt="2021-05-26T07:18:26.949" v="13" actId="20577"/>
      <pc:docMkLst>
        <pc:docMk/>
      </pc:docMkLst>
      <pc:sldChg chg="modSp">
        <pc:chgData name="Commissie Agility - Raad van Beheer" userId="S::commissieagility@raadvanbeheer.nl::3ed32041-f1eb-41ca-8e29-fb753f0aa632" providerId="AD" clId="Web-{4825C28C-0F1E-3990-E74B-409CD701D30D}" dt="2021-05-26T07:18:26.949" v="13" actId="20577"/>
        <pc:sldMkLst>
          <pc:docMk/>
          <pc:sldMk cId="2222450925" sldId="258"/>
        </pc:sldMkLst>
        <pc:spChg chg="mod">
          <ac:chgData name="Commissie Agility - Raad van Beheer" userId="S::commissieagility@raadvanbeheer.nl::3ed32041-f1eb-41ca-8e29-fb753f0aa632" providerId="AD" clId="Web-{4825C28C-0F1E-3990-E74B-409CD701D30D}" dt="2021-05-26T07:18:26.949" v="13" actId="20577"/>
          <ac:spMkLst>
            <pc:docMk/>
            <pc:sldMk cId="2222450925" sldId="258"/>
            <ac:spMk id="3" creationId="{1F6C80ED-02B2-461B-8FF8-3D5C41A35216}"/>
          </ac:spMkLst>
        </pc:spChg>
      </pc:sldChg>
    </pc:docChg>
  </pc:docChgLst>
  <pc:docChgLst>
    <pc:chgData name="Commissieagility" userId="3ed32041-f1eb-41ca-8e29-fb753f0aa632" providerId="ADAL" clId="{FA8E9CD1-3FC4-4757-AD80-13A410533DD6}"/>
    <pc:docChg chg="custSel modSld">
      <pc:chgData name="Commissieagility" userId="3ed32041-f1eb-41ca-8e29-fb753f0aa632" providerId="ADAL" clId="{FA8E9CD1-3FC4-4757-AD80-13A410533DD6}" dt="2021-05-26T06:50:55.008" v="826" actId="2711"/>
      <pc:docMkLst>
        <pc:docMk/>
      </pc:docMkLst>
      <pc:sldChg chg="addSp delSp modSp mod">
        <pc:chgData name="Commissieagility" userId="3ed32041-f1eb-41ca-8e29-fb753f0aa632" providerId="ADAL" clId="{FA8E9CD1-3FC4-4757-AD80-13A410533DD6}" dt="2021-05-26T06:50:55.008" v="826" actId="2711"/>
        <pc:sldMkLst>
          <pc:docMk/>
          <pc:sldMk cId="3335598447" sldId="256"/>
        </pc:sldMkLst>
        <pc:spChg chg="mod">
          <ac:chgData name="Commissieagility" userId="3ed32041-f1eb-41ca-8e29-fb753f0aa632" providerId="ADAL" clId="{FA8E9CD1-3FC4-4757-AD80-13A410533DD6}" dt="2021-05-24T17:51:30.916" v="753" actId="207"/>
          <ac:spMkLst>
            <pc:docMk/>
            <pc:sldMk cId="3335598447" sldId="256"/>
            <ac:spMk id="5" creationId="{8DD5CB39-A017-436A-8EAB-B68958731266}"/>
          </ac:spMkLst>
        </pc:spChg>
        <pc:spChg chg="mod">
          <ac:chgData name="Commissieagility" userId="3ed32041-f1eb-41ca-8e29-fb753f0aa632" providerId="ADAL" clId="{FA8E9CD1-3FC4-4757-AD80-13A410533DD6}" dt="2021-05-26T06:50:55.008" v="826" actId="2711"/>
          <ac:spMkLst>
            <pc:docMk/>
            <pc:sldMk cId="3335598447" sldId="256"/>
            <ac:spMk id="6" creationId="{892BEC33-FA74-42B0-B524-DC06F669E37D}"/>
          </ac:spMkLst>
        </pc:spChg>
        <pc:picChg chg="del">
          <ac:chgData name="Commissieagility" userId="3ed32041-f1eb-41ca-8e29-fb753f0aa632" providerId="ADAL" clId="{FA8E9CD1-3FC4-4757-AD80-13A410533DD6}" dt="2021-05-23T14:09:23.579" v="750" actId="478"/>
          <ac:picMkLst>
            <pc:docMk/>
            <pc:sldMk cId="3335598447" sldId="256"/>
            <ac:picMk id="7" creationId="{0309E382-6EBE-4C94-B7E8-55CC18B91316}"/>
          </ac:picMkLst>
        </pc:picChg>
        <pc:picChg chg="add mod">
          <ac:chgData name="Commissieagility" userId="3ed32041-f1eb-41ca-8e29-fb753f0aa632" providerId="ADAL" clId="{FA8E9CD1-3FC4-4757-AD80-13A410533DD6}" dt="2021-05-24T17:51:20.619" v="752" actId="1076"/>
          <ac:picMkLst>
            <pc:docMk/>
            <pc:sldMk cId="3335598447" sldId="256"/>
            <ac:picMk id="1026" creationId="{497BE420-16B5-4294-A823-FC0AF915D6E7}"/>
          </ac:picMkLst>
        </pc:picChg>
      </pc:sldChg>
      <pc:sldChg chg="addSp modSp mod">
        <pc:chgData name="Commissieagility" userId="3ed32041-f1eb-41ca-8e29-fb753f0aa632" providerId="ADAL" clId="{FA8E9CD1-3FC4-4757-AD80-13A410533DD6}" dt="2021-05-24T17:52:32.918" v="765" actId="122"/>
        <pc:sldMkLst>
          <pc:docMk/>
          <pc:sldMk cId="2222450925" sldId="258"/>
        </pc:sldMkLst>
        <pc:spChg chg="add mod">
          <ac:chgData name="Commissieagility" userId="3ed32041-f1eb-41ca-8e29-fb753f0aa632" providerId="ADAL" clId="{FA8E9CD1-3FC4-4757-AD80-13A410533DD6}" dt="2021-05-24T17:52:32.918" v="765" actId="122"/>
          <ac:spMkLst>
            <pc:docMk/>
            <pc:sldMk cId="2222450925" sldId="258"/>
            <ac:spMk id="2" creationId="{88AB3121-B108-40A9-BD9C-9B0B9DFE1F68}"/>
          </ac:spMkLst>
        </pc:spChg>
        <pc:spChg chg="mod">
          <ac:chgData name="Commissieagility" userId="3ed32041-f1eb-41ca-8e29-fb753f0aa632" providerId="ADAL" clId="{FA8E9CD1-3FC4-4757-AD80-13A410533DD6}" dt="2021-05-24T17:51:40.586" v="754" actId="207"/>
          <ac:spMkLst>
            <pc:docMk/>
            <pc:sldMk cId="2222450925" sldId="258"/>
            <ac:spMk id="4" creationId="{279DEC52-405C-4FCA-B358-9A421D3232B3}"/>
          </ac:spMkLst>
        </pc:spChg>
        <pc:spChg chg="mod">
          <ac:chgData name="Commissieagility" userId="3ed32041-f1eb-41ca-8e29-fb753f0aa632" providerId="ADAL" clId="{FA8E9CD1-3FC4-4757-AD80-13A410533DD6}" dt="2021-05-24T17:51:40.586" v="754" actId="207"/>
          <ac:spMkLst>
            <pc:docMk/>
            <pc:sldMk cId="2222450925" sldId="258"/>
            <ac:spMk id="5" creationId="{6616963E-C6A3-4509-B7AF-08501BF74988}"/>
          </ac:spMkLst>
        </pc:spChg>
        <pc:spChg chg="mod">
          <ac:chgData name="Commissieagility" userId="3ed32041-f1eb-41ca-8e29-fb753f0aa632" providerId="ADAL" clId="{FA8E9CD1-3FC4-4757-AD80-13A410533DD6}" dt="2021-05-23T13:53:21.997" v="58" actId="20577"/>
          <ac:spMkLst>
            <pc:docMk/>
            <pc:sldMk cId="2222450925" sldId="258"/>
            <ac:spMk id="16" creationId="{70B30578-E6D7-4C74-9381-E10EF9D2CF87}"/>
          </ac:spMkLst>
        </pc:spChg>
      </pc:sldChg>
      <pc:sldChg chg="addSp modSp mod">
        <pc:chgData name="Commissieagility" userId="3ed32041-f1eb-41ca-8e29-fb753f0aa632" providerId="ADAL" clId="{FA8E9CD1-3FC4-4757-AD80-13A410533DD6}" dt="2021-05-24T17:52:45.416" v="776" actId="20577"/>
        <pc:sldMkLst>
          <pc:docMk/>
          <pc:sldMk cId="3785062499" sldId="259"/>
        </pc:sldMkLst>
        <pc:spChg chg="mod">
          <ac:chgData name="Commissieagility" userId="3ed32041-f1eb-41ca-8e29-fb753f0aa632" providerId="ADAL" clId="{FA8E9CD1-3FC4-4757-AD80-13A410533DD6}" dt="2021-05-24T17:51:47.056" v="755" actId="207"/>
          <ac:spMkLst>
            <pc:docMk/>
            <pc:sldMk cId="3785062499" sldId="259"/>
            <ac:spMk id="4" creationId="{279DEC52-405C-4FCA-B358-9A421D3232B3}"/>
          </ac:spMkLst>
        </pc:spChg>
        <pc:spChg chg="mod">
          <ac:chgData name="Commissieagility" userId="3ed32041-f1eb-41ca-8e29-fb753f0aa632" providerId="ADAL" clId="{FA8E9CD1-3FC4-4757-AD80-13A410533DD6}" dt="2021-05-24T17:51:47.056" v="755" actId="207"/>
          <ac:spMkLst>
            <pc:docMk/>
            <pc:sldMk cId="3785062499" sldId="259"/>
            <ac:spMk id="5" creationId="{6616963E-C6A3-4509-B7AF-08501BF74988}"/>
          </ac:spMkLst>
        </pc:spChg>
        <pc:spChg chg="add mod">
          <ac:chgData name="Commissieagility" userId="3ed32041-f1eb-41ca-8e29-fb753f0aa632" providerId="ADAL" clId="{FA8E9CD1-3FC4-4757-AD80-13A410533DD6}" dt="2021-05-24T17:52:45.416" v="776" actId="20577"/>
          <ac:spMkLst>
            <pc:docMk/>
            <pc:sldMk cId="3785062499" sldId="259"/>
            <ac:spMk id="9" creationId="{8902C57B-848B-41B0-89C5-69A3489F4A5F}"/>
          </ac:spMkLst>
        </pc:spChg>
        <pc:spChg chg="mod">
          <ac:chgData name="Commissieagility" userId="3ed32041-f1eb-41ca-8e29-fb753f0aa632" providerId="ADAL" clId="{FA8E9CD1-3FC4-4757-AD80-13A410533DD6}" dt="2021-05-23T13:54:14.549" v="70" actId="20577"/>
          <ac:spMkLst>
            <pc:docMk/>
            <pc:sldMk cId="3785062499" sldId="259"/>
            <ac:spMk id="10" creationId="{42D12DBF-C326-446F-96B1-FB69C3F2B318}"/>
          </ac:spMkLst>
        </pc:spChg>
        <pc:spChg chg="mod">
          <ac:chgData name="Commissieagility" userId="3ed32041-f1eb-41ca-8e29-fb753f0aa632" providerId="ADAL" clId="{FA8E9CD1-3FC4-4757-AD80-13A410533DD6}" dt="2021-05-23T13:54:32.160" v="106" actId="20577"/>
          <ac:spMkLst>
            <pc:docMk/>
            <pc:sldMk cId="3785062499" sldId="259"/>
            <ac:spMk id="14" creationId="{A9F7C433-E3B9-4648-8230-6162C3DAD04F}"/>
          </ac:spMkLst>
        </pc:spChg>
        <pc:spChg chg="mod">
          <ac:chgData name="Commissieagility" userId="3ed32041-f1eb-41ca-8e29-fb753f0aa632" providerId="ADAL" clId="{FA8E9CD1-3FC4-4757-AD80-13A410533DD6}" dt="2021-05-23T13:55:09.742" v="121" actId="6549"/>
          <ac:spMkLst>
            <pc:docMk/>
            <pc:sldMk cId="3785062499" sldId="259"/>
            <ac:spMk id="15" creationId="{2D990F89-39E2-4432-BC53-5D16D3F9A3AD}"/>
          </ac:spMkLst>
        </pc:spChg>
      </pc:sldChg>
      <pc:sldChg chg="addSp modSp mod">
        <pc:chgData name="Commissieagility" userId="3ed32041-f1eb-41ca-8e29-fb753f0aa632" providerId="ADAL" clId="{FA8E9CD1-3FC4-4757-AD80-13A410533DD6}" dt="2021-05-24T17:52:52.121" v="779" actId="20577"/>
        <pc:sldMkLst>
          <pc:docMk/>
          <pc:sldMk cId="572928567" sldId="260"/>
        </pc:sldMkLst>
        <pc:spChg chg="mod">
          <ac:chgData name="Commissieagility" userId="3ed32041-f1eb-41ca-8e29-fb753f0aa632" providerId="ADAL" clId="{FA8E9CD1-3FC4-4757-AD80-13A410533DD6}" dt="2021-05-24T17:51:52.930" v="756" actId="207"/>
          <ac:spMkLst>
            <pc:docMk/>
            <pc:sldMk cId="572928567" sldId="260"/>
            <ac:spMk id="4" creationId="{279DEC52-405C-4FCA-B358-9A421D3232B3}"/>
          </ac:spMkLst>
        </pc:spChg>
        <pc:spChg chg="mod">
          <ac:chgData name="Commissieagility" userId="3ed32041-f1eb-41ca-8e29-fb753f0aa632" providerId="ADAL" clId="{FA8E9CD1-3FC4-4757-AD80-13A410533DD6}" dt="2021-05-24T17:51:52.930" v="756" actId="207"/>
          <ac:spMkLst>
            <pc:docMk/>
            <pc:sldMk cId="572928567" sldId="260"/>
            <ac:spMk id="5" creationId="{6616963E-C6A3-4509-B7AF-08501BF74988}"/>
          </ac:spMkLst>
        </pc:spChg>
        <pc:spChg chg="add mod">
          <ac:chgData name="Commissieagility" userId="3ed32041-f1eb-41ca-8e29-fb753f0aa632" providerId="ADAL" clId="{FA8E9CD1-3FC4-4757-AD80-13A410533DD6}" dt="2021-05-24T17:52:52.121" v="779" actId="20577"/>
          <ac:spMkLst>
            <pc:docMk/>
            <pc:sldMk cId="572928567" sldId="260"/>
            <ac:spMk id="9" creationId="{EE7D0141-BD63-4788-90AE-CC01EAE680CB}"/>
          </ac:spMkLst>
        </pc:spChg>
        <pc:spChg chg="mod">
          <ac:chgData name="Commissieagility" userId="3ed32041-f1eb-41ca-8e29-fb753f0aa632" providerId="ADAL" clId="{FA8E9CD1-3FC4-4757-AD80-13A410533DD6}" dt="2021-05-23T13:56:36.204" v="134" actId="13926"/>
          <ac:spMkLst>
            <pc:docMk/>
            <pc:sldMk cId="572928567" sldId="260"/>
            <ac:spMk id="10" creationId="{42D12DBF-C326-446F-96B1-FB69C3F2B318}"/>
          </ac:spMkLst>
        </pc:spChg>
      </pc:sldChg>
      <pc:sldChg chg="addSp modSp mod">
        <pc:chgData name="Commissieagility" userId="3ed32041-f1eb-41ca-8e29-fb753f0aa632" providerId="ADAL" clId="{FA8E9CD1-3FC4-4757-AD80-13A410533DD6}" dt="2021-05-24T17:52:58.529" v="782" actId="20577"/>
        <pc:sldMkLst>
          <pc:docMk/>
          <pc:sldMk cId="2285154077" sldId="261"/>
        </pc:sldMkLst>
        <pc:spChg chg="mod">
          <ac:chgData name="Commissieagility" userId="3ed32041-f1eb-41ca-8e29-fb753f0aa632" providerId="ADAL" clId="{FA8E9CD1-3FC4-4757-AD80-13A410533DD6}" dt="2021-05-24T17:51:57.806" v="757" actId="207"/>
          <ac:spMkLst>
            <pc:docMk/>
            <pc:sldMk cId="2285154077" sldId="261"/>
            <ac:spMk id="4" creationId="{279DEC52-405C-4FCA-B358-9A421D3232B3}"/>
          </ac:spMkLst>
        </pc:spChg>
        <pc:spChg chg="mod">
          <ac:chgData name="Commissieagility" userId="3ed32041-f1eb-41ca-8e29-fb753f0aa632" providerId="ADAL" clId="{FA8E9CD1-3FC4-4757-AD80-13A410533DD6}" dt="2021-05-24T17:51:57.806" v="757" actId="207"/>
          <ac:spMkLst>
            <pc:docMk/>
            <pc:sldMk cId="2285154077" sldId="261"/>
            <ac:spMk id="5" creationId="{6616963E-C6A3-4509-B7AF-08501BF74988}"/>
          </ac:spMkLst>
        </pc:spChg>
        <pc:spChg chg="add mod">
          <ac:chgData name="Commissieagility" userId="3ed32041-f1eb-41ca-8e29-fb753f0aa632" providerId="ADAL" clId="{FA8E9CD1-3FC4-4757-AD80-13A410533DD6}" dt="2021-05-24T17:52:58.529" v="782" actId="20577"/>
          <ac:spMkLst>
            <pc:docMk/>
            <pc:sldMk cId="2285154077" sldId="261"/>
            <ac:spMk id="7" creationId="{FEB8DE44-F510-4809-933A-1CAE5C9A804D}"/>
          </ac:spMkLst>
        </pc:spChg>
        <pc:spChg chg="mod">
          <ac:chgData name="Commissieagility" userId="3ed32041-f1eb-41ca-8e29-fb753f0aa632" providerId="ADAL" clId="{FA8E9CD1-3FC4-4757-AD80-13A410533DD6}" dt="2021-05-23T13:57:57.824" v="149" actId="6549"/>
          <ac:spMkLst>
            <pc:docMk/>
            <pc:sldMk cId="2285154077" sldId="261"/>
            <ac:spMk id="11" creationId="{D5AB702A-BC79-484D-9AED-D38029CDBEE5}"/>
          </ac:spMkLst>
        </pc:spChg>
        <pc:spChg chg="mod">
          <ac:chgData name="Commissieagility" userId="3ed32041-f1eb-41ca-8e29-fb753f0aa632" providerId="ADAL" clId="{FA8E9CD1-3FC4-4757-AD80-13A410533DD6}" dt="2021-05-23T13:58:08.545" v="151" actId="207"/>
          <ac:spMkLst>
            <pc:docMk/>
            <pc:sldMk cId="2285154077" sldId="261"/>
            <ac:spMk id="14" creationId="{55EEA262-1131-4ACD-ADC7-3FCB1A7A456C}"/>
          </ac:spMkLst>
        </pc:spChg>
      </pc:sldChg>
      <pc:sldChg chg="addSp delSp modSp mod">
        <pc:chgData name="Commissieagility" userId="3ed32041-f1eb-41ca-8e29-fb753f0aa632" providerId="ADAL" clId="{FA8E9CD1-3FC4-4757-AD80-13A410533DD6}" dt="2021-05-24T17:55:37.630" v="825" actId="1038"/>
        <pc:sldMkLst>
          <pc:docMk/>
          <pc:sldMk cId="696859062" sldId="262"/>
        </pc:sldMkLst>
        <pc:spChg chg="mod">
          <ac:chgData name="Commissieagility" userId="3ed32041-f1eb-41ca-8e29-fb753f0aa632" providerId="ADAL" clId="{FA8E9CD1-3FC4-4757-AD80-13A410533DD6}" dt="2021-05-24T17:52:02.964" v="758" actId="207"/>
          <ac:spMkLst>
            <pc:docMk/>
            <pc:sldMk cId="696859062" sldId="262"/>
            <ac:spMk id="4" creationId="{279DEC52-405C-4FCA-B358-9A421D3232B3}"/>
          </ac:spMkLst>
        </pc:spChg>
        <pc:spChg chg="mod">
          <ac:chgData name="Commissieagility" userId="3ed32041-f1eb-41ca-8e29-fb753f0aa632" providerId="ADAL" clId="{FA8E9CD1-3FC4-4757-AD80-13A410533DD6}" dt="2021-05-24T17:52:02.964" v="758" actId="207"/>
          <ac:spMkLst>
            <pc:docMk/>
            <pc:sldMk cId="696859062" sldId="262"/>
            <ac:spMk id="5" creationId="{6616963E-C6A3-4509-B7AF-08501BF74988}"/>
          </ac:spMkLst>
        </pc:spChg>
        <pc:spChg chg="mod">
          <ac:chgData name="Commissieagility" userId="3ed32041-f1eb-41ca-8e29-fb753f0aa632" providerId="ADAL" clId="{FA8E9CD1-3FC4-4757-AD80-13A410533DD6}" dt="2021-05-23T14:00:23.682" v="241" actId="20577"/>
          <ac:spMkLst>
            <pc:docMk/>
            <pc:sldMk cId="696859062" sldId="262"/>
            <ac:spMk id="11" creationId="{D5AB702A-BC79-484D-9AED-D38029CDBEE5}"/>
          </ac:spMkLst>
        </pc:spChg>
        <pc:picChg chg="del mod">
          <ac:chgData name="Commissieagility" userId="3ed32041-f1eb-41ca-8e29-fb753f0aa632" providerId="ADAL" clId="{FA8E9CD1-3FC4-4757-AD80-13A410533DD6}" dt="2021-05-24T17:53:54.436" v="792" actId="478"/>
          <ac:picMkLst>
            <pc:docMk/>
            <pc:sldMk cId="696859062" sldId="262"/>
            <ac:picMk id="7" creationId="{5A38A310-C9CC-49FF-9995-C03A3C7AE5A8}"/>
          </ac:picMkLst>
        </pc:picChg>
        <pc:picChg chg="add del mod">
          <ac:chgData name="Commissieagility" userId="3ed32041-f1eb-41ca-8e29-fb753f0aa632" providerId="ADAL" clId="{FA8E9CD1-3FC4-4757-AD80-13A410533DD6}" dt="2021-05-24T17:54:42.334" v="802" actId="478"/>
          <ac:picMkLst>
            <pc:docMk/>
            <pc:sldMk cId="696859062" sldId="262"/>
            <ac:picMk id="2050" creationId="{DBA87E8C-757C-4101-888D-E943E4059B4D}"/>
          </ac:picMkLst>
        </pc:picChg>
        <pc:picChg chg="add mod">
          <ac:chgData name="Commissieagility" userId="3ed32041-f1eb-41ca-8e29-fb753f0aa632" providerId="ADAL" clId="{FA8E9CD1-3FC4-4757-AD80-13A410533DD6}" dt="2021-05-24T17:55:37.630" v="825" actId="1038"/>
          <ac:picMkLst>
            <pc:docMk/>
            <pc:sldMk cId="696859062" sldId="262"/>
            <ac:picMk id="2052" creationId="{B10D298D-2706-4EA3-A959-3792E674ED8F}"/>
          </ac:picMkLst>
        </pc:picChg>
        <pc:picChg chg="add mod">
          <ac:chgData name="Commissieagility" userId="3ed32041-f1eb-41ca-8e29-fb753f0aa632" providerId="ADAL" clId="{FA8E9CD1-3FC4-4757-AD80-13A410533DD6}" dt="2021-05-24T17:55:32.469" v="815" actId="1076"/>
          <ac:picMkLst>
            <pc:docMk/>
            <pc:sldMk cId="696859062" sldId="262"/>
            <ac:picMk id="2054" creationId="{89EF38A0-0FF2-479D-B737-6025B1E84741}"/>
          </ac:picMkLst>
        </pc:picChg>
      </pc:sldChg>
      <pc:sldChg chg="addSp modSp mod">
        <pc:chgData name="Commissieagility" userId="3ed32041-f1eb-41ca-8e29-fb753f0aa632" providerId="ADAL" clId="{FA8E9CD1-3FC4-4757-AD80-13A410533DD6}" dt="2021-05-24T17:53:03.073" v="785" actId="20577"/>
        <pc:sldMkLst>
          <pc:docMk/>
          <pc:sldMk cId="3481062994" sldId="263"/>
        </pc:sldMkLst>
        <pc:spChg chg="mod">
          <ac:chgData name="Commissieagility" userId="3ed32041-f1eb-41ca-8e29-fb753f0aa632" providerId="ADAL" clId="{FA8E9CD1-3FC4-4757-AD80-13A410533DD6}" dt="2021-05-24T17:52:07.079" v="759" actId="207"/>
          <ac:spMkLst>
            <pc:docMk/>
            <pc:sldMk cId="3481062994" sldId="263"/>
            <ac:spMk id="4" creationId="{279DEC52-405C-4FCA-B358-9A421D3232B3}"/>
          </ac:spMkLst>
        </pc:spChg>
        <pc:spChg chg="mod">
          <ac:chgData name="Commissieagility" userId="3ed32041-f1eb-41ca-8e29-fb753f0aa632" providerId="ADAL" clId="{FA8E9CD1-3FC4-4757-AD80-13A410533DD6}" dt="2021-05-24T17:52:07.079" v="759" actId="207"/>
          <ac:spMkLst>
            <pc:docMk/>
            <pc:sldMk cId="3481062994" sldId="263"/>
            <ac:spMk id="5" creationId="{6616963E-C6A3-4509-B7AF-08501BF74988}"/>
          </ac:spMkLst>
        </pc:spChg>
        <pc:spChg chg="add mod">
          <ac:chgData name="Commissieagility" userId="3ed32041-f1eb-41ca-8e29-fb753f0aa632" providerId="ADAL" clId="{FA8E9CD1-3FC4-4757-AD80-13A410533DD6}" dt="2021-05-24T17:53:03.073" v="785" actId="20577"/>
          <ac:spMkLst>
            <pc:docMk/>
            <pc:sldMk cId="3481062994" sldId="263"/>
            <ac:spMk id="6" creationId="{63DA4753-FFDD-423C-908D-DEDF0294D0A1}"/>
          </ac:spMkLst>
        </pc:spChg>
        <pc:spChg chg="mod">
          <ac:chgData name="Commissieagility" userId="3ed32041-f1eb-41ca-8e29-fb753f0aa632" providerId="ADAL" clId="{FA8E9CD1-3FC4-4757-AD80-13A410533DD6}" dt="2021-05-23T14:05:14.614" v="680" actId="20577"/>
          <ac:spMkLst>
            <pc:docMk/>
            <pc:sldMk cId="3481062994" sldId="263"/>
            <ac:spMk id="11" creationId="{D5AB702A-BC79-484D-9AED-D38029CDBEE5}"/>
          </ac:spMkLst>
        </pc:spChg>
      </pc:sldChg>
      <pc:sldChg chg="addSp modSp mod">
        <pc:chgData name="Commissieagility" userId="3ed32041-f1eb-41ca-8e29-fb753f0aa632" providerId="ADAL" clId="{FA8E9CD1-3FC4-4757-AD80-13A410533DD6}" dt="2021-05-24T17:53:07.572" v="788" actId="20577"/>
        <pc:sldMkLst>
          <pc:docMk/>
          <pc:sldMk cId="3485451477" sldId="264"/>
        </pc:sldMkLst>
        <pc:spChg chg="mod">
          <ac:chgData name="Commissieagility" userId="3ed32041-f1eb-41ca-8e29-fb753f0aa632" providerId="ADAL" clId="{FA8E9CD1-3FC4-4757-AD80-13A410533DD6}" dt="2021-05-24T17:52:12.173" v="760" actId="207"/>
          <ac:spMkLst>
            <pc:docMk/>
            <pc:sldMk cId="3485451477" sldId="264"/>
            <ac:spMk id="4" creationId="{279DEC52-405C-4FCA-B358-9A421D3232B3}"/>
          </ac:spMkLst>
        </pc:spChg>
        <pc:spChg chg="mod">
          <ac:chgData name="Commissieagility" userId="3ed32041-f1eb-41ca-8e29-fb753f0aa632" providerId="ADAL" clId="{FA8E9CD1-3FC4-4757-AD80-13A410533DD6}" dt="2021-05-24T17:52:12.173" v="760" actId="207"/>
          <ac:spMkLst>
            <pc:docMk/>
            <pc:sldMk cId="3485451477" sldId="264"/>
            <ac:spMk id="5" creationId="{6616963E-C6A3-4509-B7AF-08501BF74988}"/>
          </ac:spMkLst>
        </pc:spChg>
        <pc:spChg chg="mod">
          <ac:chgData name="Commissieagility" userId="3ed32041-f1eb-41ca-8e29-fb753f0aa632" providerId="ADAL" clId="{FA8E9CD1-3FC4-4757-AD80-13A410533DD6}" dt="2021-05-23T14:05:43.030" v="736" actId="20577"/>
          <ac:spMkLst>
            <pc:docMk/>
            <pc:sldMk cId="3485451477" sldId="264"/>
            <ac:spMk id="11" creationId="{D5AB702A-BC79-484D-9AED-D38029CDBEE5}"/>
          </ac:spMkLst>
        </pc:spChg>
        <pc:spChg chg="add mod">
          <ac:chgData name="Commissieagility" userId="3ed32041-f1eb-41ca-8e29-fb753f0aa632" providerId="ADAL" clId="{FA8E9CD1-3FC4-4757-AD80-13A410533DD6}" dt="2021-05-24T17:53:07.572" v="788" actId="20577"/>
          <ac:spMkLst>
            <pc:docMk/>
            <pc:sldMk cId="3485451477" sldId="264"/>
            <ac:spMk id="17" creationId="{BB97155C-70C9-4414-B0FD-523A361469B6}"/>
          </ac:spMkLst>
        </pc:spChg>
        <pc:spChg chg="mod">
          <ac:chgData name="Commissieagility" userId="3ed32041-f1eb-41ca-8e29-fb753f0aa632" providerId="ADAL" clId="{FA8E9CD1-3FC4-4757-AD80-13A410533DD6}" dt="2021-05-23T14:06:13.449" v="740" actId="1076"/>
          <ac:spMkLst>
            <pc:docMk/>
            <pc:sldMk cId="3485451477" sldId="264"/>
            <ac:spMk id="18" creationId="{B41FF204-229D-477E-BB71-0027D11E43AC}"/>
          </ac:spMkLst>
        </pc:spChg>
        <pc:spChg chg="mod">
          <ac:chgData name="Commissieagility" userId="3ed32041-f1eb-41ca-8e29-fb753f0aa632" providerId="ADAL" clId="{FA8E9CD1-3FC4-4757-AD80-13A410533DD6}" dt="2021-05-23T14:06:22.661" v="743" actId="1076"/>
          <ac:spMkLst>
            <pc:docMk/>
            <pc:sldMk cId="3485451477" sldId="264"/>
            <ac:spMk id="20" creationId="{3B0AF88D-B4EF-411F-83B6-95C58D0CB604}"/>
          </ac:spMkLst>
        </pc:spChg>
        <pc:cxnChg chg="mod">
          <ac:chgData name="Commissieagility" userId="3ed32041-f1eb-41ca-8e29-fb753f0aa632" providerId="ADAL" clId="{FA8E9CD1-3FC4-4757-AD80-13A410533DD6}" dt="2021-05-23T14:06:20.650" v="742" actId="14100"/>
          <ac:cxnSpMkLst>
            <pc:docMk/>
            <pc:sldMk cId="3485451477" sldId="264"/>
            <ac:cxnSpMk id="14" creationId="{99128D55-7A89-41AE-AC8F-B0099791938F}"/>
          </ac:cxnSpMkLst>
        </pc:cxnChg>
        <pc:cxnChg chg="mod">
          <ac:chgData name="Commissieagility" userId="3ed32041-f1eb-41ca-8e29-fb753f0aa632" providerId="ADAL" clId="{FA8E9CD1-3FC4-4757-AD80-13A410533DD6}" dt="2021-05-23T14:06:16.638" v="741" actId="14100"/>
          <ac:cxnSpMkLst>
            <pc:docMk/>
            <pc:sldMk cId="3485451477" sldId="264"/>
            <ac:cxnSpMk id="16" creationId="{CE0845A8-5426-47FF-8B01-24D5B7556D31}"/>
          </ac:cxnSpMkLst>
        </pc:cxnChg>
      </pc:sldChg>
      <pc:sldChg chg="addSp modSp mod">
        <pc:chgData name="Commissieagility" userId="3ed32041-f1eb-41ca-8e29-fb753f0aa632" providerId="ADAL" clId="{FA8E9CD1-3FC4-4757-AD80-13A410533DD6}" dt="2021-05-24T17:53:11.534" v="791" actId="20577"/>
        <pc:sldMkLst>
          <pc:docMk/>
          <pc:sldMk cId="3462107029" sldId="265"/>
        </pc:sldMkLst>
        <pc:spChg chg="mod">
          <ac:chgData name="Commissieagility" userId="3ed32041-f1eb-41ca-8e29-fb753f0aa632" providerId="ADAL" clId="{FA8E9CD1-3FC4-4757-AD80-13A410533DD6}" dt="2021-05-24T17:52:16.444" v="761" actId="207"/>
          <ac:spMkLst>
            <pc:docMk/>
            <pc:sldMk cId="3462107029" sldId="265"/>
            <ac:spMk id="4" creationId="{279DEC52-405C-4FCA-B358-9A421D3232B3}"/>
          </ac:spMkLst>
        </pc:spChg>
        <pc:spChg chg="mod">
          <ac:chgData name="Commissieagility" userId="3ed32041-f1eb-41ca-8e29-fb753f0aa632" providerId="ADAL" clId="{FA8E9CD1-3FC4-4757-AD80-13A410533DD6}" dt="2021-05-24T17:52:16.444" v="761" actId="207"/>
          <ac:spMkLst>
            <pc:docMk/>
            <pc:sldMk cId="3462107029" sldId="265"/>
            <ac:spMk id="5" creationId="{6616963E-C6A3-4509-B7AF-08501BF74988}"/>
          </ac:spMkLst>
        </pc:spChg>
        <pc:spChg chg="add mod">
          <ac:chgData name="Commissieagility" userId="3ed32041-f1eb-41ca-8e29-fb753f0aa632" providerId="ADAL" clId="{FA8E9CD1-3FC4-4757-AD80-13A410533DD6}" dt="2021-05-24T17:53:11.534" v="791" actId="20577"/>
          <ac:spMkLst>
            <pc:docMk/>
            <pc:sldMk cId="3462107029" sldId="265"/>
            <ac:spMk id="8" creationId="{4C1071AC-B4C4-4BFB-9CA2-F8AE384C673E}"/>
          </ac:spMkLst>
        </pc:spChg>
        <pc:spChg chg="mod">
          <ac:chgData name="Commissieagility" userId="3ed32041-f1eb-41ca-8e29-fb753f0aa632" providerId="ADAL" clId="{FA8E9CD1-3FC4-4757-AD80-13A410533DD6}" dt="2021-05-23T14:08:49.185" v="749" actId="13926"/>
          <ac:spMkLst>
            <pc:docMk/>
            <pc:sldMk cId="3462107029" sldId="265"/>
            <ac:spMk id="9" creationId="{3640B990-A8BB-45A9-BD99-A8C5F9B56BE4}"/>
          </ac:spMkLst>
        </pc:spChg>
        <pc:spChg chg="mod">
          <ac:chgData name="Commissieagility" userId="3ed32041-f1eb-41ca-8e29-fb753f0aa632" providerId="ADAL" clId="{FA8E9CD1-3FC4-4757-AD80-13A410533DD6}" dt="2021-05-23T14:08:36.120" v="747" actId="207"/>
          <ac:spMkLst>
            <pc:docMk/>
            <pc:sldMk cId="3462107029" sldId="265"/>
            <ac:spMk id="11" creationId="{D5AB702A-BC79-484D-9AED-D38029CDBEE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EC954B9-F02F-4128-B385-3C8D86F2F60F}" type="datetimeFigureOut">
              <a:rPr lang="en-GB" smtClean="0"/>
              <a:t>26/05/2021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A3C72A-E26F-41BC-A2F6-6D3E11471FF4}" type="slidenum">
              <a:rPr lang="en-GB" smtClean="0"/>
              <a:t>‹#›</a:t>
            </a:fld>
            <a:endParaRPr lang="en-GB"/>
          </a:p>
        </p:txBody>
      </p:sp>
    </p:spTree>
    <p:extLst>
      <p:ext uri="{BB962C8B-B14F-4D97-AF65-F5344CB8AC3E}">
        <p14:creationId xmlns:p14="http://schemas.microsoft.com/office/powerpoint/2010/main" val="9002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954B9-F02F-4128-B385-3C8D86F2F60F}" type="datetimeFigureOut">
              <a:rPr lang="en-GB" smtClean="0"/>
              <a:t>26/05/2021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A3C72A-E26F-41BC-A2F6-6D3E11471FF4}" type="slidenum">
              <a:rPr lang="en-GB" smtClean="0"/>
              <a:t>‹#›</a:t>
            </a:fld>
            <a:endParaRPr lang="en-GB"/>
          </a:p>
        </p:txBody>
      </p:sp>
    </p:spTree>
    <p:extLst>
      <p:ext uri="{BB962C8B-B14F-4D97-AF65-F5344CB8AC3E}">
        <p14:creationId xmlns:p14="http://schemas.microsoft.com/office/powerpoint/2010/main" val="309985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954B9-F02F-4128-B385-3C8D86F2F60F}" type="datetimeFigureOut">
              <a:rPr lang="en-GB" smtClean="0"/>
              <a:t>26/05/2021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A3C72A-E26F-41BC-A2F6-6D3E11471FF4}" type="slidenum">
              <a:rPr lang="en-GB" smtClean="0"/>
              <a:t>‹#›</a:t>
            </a:fld>
            <a:endParaRPr lang="en-GB"/>
          </a:p>
        </p:txBody>
      </p:sp>
    </p:spTree>
    <p:extLst>
      <p:ext uri="{BB962C8B-B14F-4D97-AF65-F5344CB8AC3E}">
        <p14:creationId xmlns:p14="http://schemas.microsoft.com/office/powerpoint/2010/main" val="308694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954B9-F02F-4128-B385-3C8D86F2F60F}" type="datetimeFigureOut">
              <a:rPr lang="en-GB" smtClean="0"/>
              <a:t>26/05/2021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A3C72A-E26F-41BC-A2F6-6D3E11471FF4}" type="slidenum">
              <a:rPr lang="en-GB" smtClean="0"/>
              <a:t>‹#›</a:t>
            </a:fld>
            <a:endParaRPr lang="en-GB"/>
          </a:p>
        </p:txBody>
      </p:sp>
    </p:spTree>
    <p:extLst>
      <p:ext uri="{BB962C8B-B14F-4D97-AF65-F5344CB8AC3E}">
        <p14:creationId xmlns:p14="http://schemas.microsoft.com/office/powerpoint/2010/main" val="4197420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C954B9-F02F-4128-B385-3C8D86F2F60F}" type="datetimeFigureOut">
              <a:rPr lang="en-GB" smtClean="0"/>
              <a:t>26/05/2021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A3C72A-E26F-41BC-A2F6-6D3E11471FF4}" type="slidenum">
              <a:rPr lang="en-GB" smtClean="0"/>
              <a:t>‹#›</a:t>
            </a:fld>
            <a:endParaRPr lang="en-GB"/>
          </a:p>
        </p:txBody>
      </p:sp>
    </p:spTree>
    <p:extLst>
      <p:ext uri="{BB962C8B-B14F-4D97-AF65-F5344CB8AC3E}">
        <p14:creationId xmlns:p14="http://schemas.microsoft.com/office/powerpoint/2010/main" val="75565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C954B9-F02F-4128-B385-3C8D86F2F60F}" type="datetimeFigureOut">
              <a:rPr lang="en-GB" smtClean="0"/>
              <a:t>26/05/2021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A3C72A-E26F-41BC-A2F6-6D3E11471FF4}" type="slidenum">
              <a:rPr lang="en-GB" smtClean="0"/>
              <a:t>‹#›</a:t>
            </a:fld>
            <a:endParaRPr lang="en-GB"/>
          </a:p>
        </p:txBody>
      </p:sp>
    </p:spTree>
    <p:extLst>
      <p:ext uri="{BB962C8B-B14F-4D97-AF65-F5344CB8AC3E}">
        <p14:creationId xmlns:p14="http://schemas.microsoft.com/office/powerpoint/2010/main" val="577836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C954B9-F02F-4128-B385-3C8D86F2F60F}" type="datetimeFigureOut">
              <a:rPr lang="en-GB" smtClean="0"/>
              <a:t>26/05/2021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A3C72A-E26F-41BC-A2F6-6D3E11471FF4}" type="slidenum">
              <a:rPr lang="en-GB" smtClean="0"/>
              <a:t>‹#›</a:t>
            </a:fld>
            <a:endParaRPr lang="en-GB"/>
          </a:p>
        </p:txBody>
      </p:sp>
    </p:spTree>
    <p:extLst>
      <p:ext uri="{BB962C8B-B14F-4D97-AF65-F5344CB8AC3E}">
        <p14:creationId xmlns:p14="http://schemas.microsoft.com/office/powerpoint/2010/main" val="1384075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C954B9-F02F-4128-B385-3C8D86F2F60F}" type="datetimeFigureOut">
              <a:rPr lang="en-GB" smtClean="0"/>
              <a:t>26/05/2021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A3C72A-E26F-41BC-A2F6-6D3E11471FF4}" type="slidenum">
              <a:rPr lang="en-GB" smtClean="0"/>
              <a:t>‹#›</a:t>
            </a:fld>
            <a:endParaRPr lang="en-GB"/>
          </a:p>
        </p:txBody>
      </p:sp>
    </p:spTree>
    <p:extLst>
      <p:ext uri="{BB962C8B-B14F-4D97-AF65-F5344CB8AC3E}">
        <p14:creationId xmlns:p14="http://schemas.microsoft.com/office/powerpoint/2010/main" val="3383360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954B9-F02F-4128-B385-3C8D86F2F60F}" type="datetimeFigureOut">
              <a:rPr lang="en-GB" smtClean="0"/>
              <a:t>26/05/2021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A3C72A-E26F-41BC-A2F6-6D3E11471FF4}" type="slidenum">
              <a:rPr lang="en-GB" smtClean="0"/>
              <a:t>‹#›</a:t>
            </a:fld>
            <a:endParaRPr lang="en-GB"/>
          </a:p>
        </p:txBody>
      </p:sp>
    </p:spTree>
    <p:extLst>
      <p:ext uri="{BB962C8B-B14F-4D97-AF65-F5344CB8AC3E}">
        <p14:creationId xmlns:p14="http://schemas.microsoft.com/office/powerpoint/2010/main" val="916269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EC954B9-F02F-4128-B385-3C8D86F2F60F}" type="datetimeFigureOut">
              <a:rPr lang="en-GB" smtClean="0"/>
              <a:t>26/05/2021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A3C72A-E26F-41BC-A2F6-6D3E11471FF4}" type="slidenum">
              <a:rPr lang="en-GB" smtClean="0"/>
              <a:t>‹#›</a:t>
            </a:fld>
            <a:endParaRPr lang="en-GB"/>
          </a:p>
        </p:txBody>
      </p:sp>
    </p:spTree>
    <p:extLst>
      <p:ext uri="{BB962C8B-B14F-4D97-AF65-F5344CB8AC3E}">
        <p14:creationId xmlns:p14="http://schemas.microsoft.com/office/powerpoint/2010/main" val="885693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EC954B9-F02F-4128-B385-3C8D86F2F60F}" type="datetimeFigureOut">
              <a:rPr lang="en-GB" smtClean="0"/>
              <a:t>26/05/2021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A3C72A-E26F-41BC-A2F6-6D3E11471FF4}" type="slidenum">
              <a:rPr lang="en-GB" smtClean="0"/>
              <a:t>‹#›</a:t>
            </a:fld>
            <a:endParaRPr lang="en-GB"/>
          </a:p>
        </p:txBody>
      </p:sp>
    </p:spTree>
    <p:extLst>
      <p:ext uri="{BB962C8B-B14F-4D97-AF65-F5344CB8AC3E}">
        <p14:creationId xmlns:p14="http://schemas.microsoft.com/office/powerpoint/2010/main" val="3673476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EC954B9-F02F-4128-B385-3C8D86F2F60F}" type="datetimeFigureOut">
              <a:rPr lang="en-GB" smtClean="0"/>
              <a:t>26/05/2021</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3A3C72A-E26F-41BC-A2F6-6D3E11471FF4}" type="slidenum">
              <a:rPr lang="en-GB" smtClean="0"/>
              <a:t>‹#›</a:t>
            </a:fld>
            <a:endParaRPr lang="en-GB"/>
          </a:p>
        </p:txBody>
      </p:sp>
    </p:spTree>
    <p:extLst>
      <p:ext uri="{BB962C8B-B14F-4D97-AF65-F5344CB8AC3E}">
        <p14:creationId xmlns:p14="http://schemas.microsoft.com/office/powerpoint/2010/main" val="15838406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houdenvanhonden.nl/actief-met-je-hond/sporten-met-je-hond/hondenlogboek/aanvragen-rashondenlogboek/"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D5CB39-A017-436A-8EAB-B68958731266}"/>
              </a:ext>
            </a:extLst>
          </p:cNvPr>
          <p:cNvSpPr/>
          <p:nvPr/>
        </p:nvSpPr>
        <p:spPr>
          <a:xfrm>
            <a:off x="0" y="1552422"/>
            <a:ext cx="6858000" cy="8353577"/>
          </a:xfrm>
          <a:prstGeom prst="rect">
            <a:avLst/>
          </a:prstGeom>
          <a:solidFill>
            <a:srgbClr val="4B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92BEC33-FA74-42B0-B524-DC06F669E37D}"/>
              </a:ext>
            </a:extLst>
          </p:cNvPr>
          <p:cNvSpPr txBox="1"/>
          <p:nvPr/>
        </p:nvSpPr>
        <p:spPr>
          <a:xfrm>
            <a:off x="0" y="7318005"/>
            <a:ext cx="6858000" cy="2123658"/>
          </a:xfrm>
          <a:prstGeom prst="rect">
            <a:avLst/>
          </a:prstGeom>
          <a:noFill/>
        </p:spPr>
        <p:txBody>
          <a:bodyPr wrap="square" rtlCol="0">
            <a:spAutoFit/>
          </a:bodyPr>
          <a:lstStyle/>
          <a:p>
            <a:pPr algn="ctr"/>
            <a:r>
              <a:rPr lang="en-GB" sz="4400" b="1">
                <a:solidFill>
                  <a:schemeClr val="bg1"/>
                </a:solidFill>
                <a:latin typeface="Bahnschrift Light" panose="020B0502040204020203" pitchFamily="34" charset="0"/>
              </a:rPr>
              <a:t>Je </a:t>
            </a:r>
            <a:r>
              <a:rPr lang="en-GB" sz="4400" b="1" err="1">
                <a:solidFill>
                  <a:schemeClr val="bg1"/>
                </a:solidFill>
                <a:latin typeface="Bahnschrift Light" panose="020B0502040204020203" pitchFamily="34" charset="0"/>
              </a:rPr>
              <a:t>eerste</a:t>
            </a:r>
            <a:r>
              <a:rPr lang="en-GB" sz="4400" b="1">
                <a:solidFill>
                  <a:schemeClr val="bg1"/>
                </a:solidFill>
                <a:latin typeface="Bahnschrift Light" panose="020B0502040204020203" pitchFamily="34" charset="0"/>
              </a:rPr>
              <a:t> </a:t>
            </a:r>
            <a:r>
              <a:rPr lang="en-GB" sz="4400" b="1" err="1">
                <a:solidFill>
                  <a:schemeClr val="bg1"/>
                </a:solidFill>
                <a:latin typeface="Bahnschrift Light" panose="020B0502040204020203" pitchFamily="34" charset="0"/>
              </a:rPr>
              <a:t>Agilitywedstrijd</a:t>
            </a:r>
            <a:endParaRPr lang="en-GB" sz="4400" b="1">
              <a:solidFill>
                <a:schemeClr val="bg1"/>
              </a:solidFill>
              <a:latin typeface="Bahnschrift Light" panose="020B0502040204020203" pitchFamily="34" charset="0"/>
            </a:endParaRPr>
          </a:p>
          <a:p>
            <a:pPr algn="ctr"/>
            <a:r>
              <a:rPr lang="en-GB" sz="4400" b="1" err="1">
                <a:solidFill>
                  <a:schemeClr val="bg1"/>
                </a:solidFill>
                <a:latin typeface="Bahnschrift Light" panose="020B0502040204020203" pitchFamily="34" charset="0"/>
              </a:rPr>
              <a:t>bij</a:t>
            </a:r>
            <a:r>
              <a:rPr lang="en-GB" sz="4400" b="1">
                <a:solidFill>
                  <a:schemeClr val="bg1"/>
                </a:solidFill>
                <a:latin typeface="Bahnschrift Light" panose="020B0502040204020203" pitchFamily="34" charset="0"/>
              </a:rPr>
              <a:t> de </a:t>
            </a:r>
            <a:r>
              <a:rPr lang="en-GB" sz="4400" b="1" err="1">
                <a:solidFill>
                  <a:schemeClr val="bg1"/>
                </a:solidFill>
                <a:latin typeface="Bahnschrift Light" panose="020B0502040204020203" pitchFamily="34" charset="0"/>
              </a:rPr>
              <a:t>Raad</a:t>
            </a:r>
            <a:r>
              <a:rPr lang="en-GB" sz="4400" b="1">
                <a:solidFill>
                  <a:schemeClr val="bg1"/>
                </a:solidFill>
                <a:latin typeface="Bahnschrift Light" panose="020B0502040204020203" pitchFamily="34" charset="0"/>
              </a:rPr>
              <a:t> van </a:t>
            </a:r>
            <a:r>
              <a:rPr lang="en-GB" sz="4400" b="1" err="1">
                <a:solidFill>
                  <a:schemeClr val="bg1"/>
                </a:solidFill>
                <a:latin typeface="Bahnschrift Light" panose="020B0502040204020203" pitchFamily="34" charset="0"/>
              </a:rPr>
              <a:t>Beheer</a:t>
            </a:r>
            <a:endParaRPr lang="en-GB" sz="4400" b="1">
              <a:solidFill>
                <a:schemeClr val="bg1"/>
              </a:solidFill>
              <a:latin typeface="Bahnschrift Light" panose="020B0502040204020203" pitchFamily="34" charset="0"/>
            </a:endParaRPr>
          </a:p>
          <a:p>
            <a:pPr algn="ctr"/>
            <a:endParaRPr lang="en-GB" sz="4400">
              <a:solidFill>
                <a:schemeClr val="bg1"/>
              </a:solidFill>
              <a:latin typeface="Bahnschrift SemiLight Condensed" panose="020B0502040204020203" pitchFamily="34" charset="0"/>
            </a:endParaRPr>
          </a:p>
        </p:txBody>
      </p:sp>
      <p:pic>
        <p:nvPicPr>
          <p:cNvPr id="8" name="Picture 2">
            <a:extLst>
              <a:ext uri="{FF2B5EF4-FFF2-40B4-BE49-F238E27FC236}">
                <a16:creationId xmlns:a16="http://schemas.microsoft.com/office/drawing/2014/main" id="{BFA4F123-A487-4B06-B13B-BE3DA3C2C9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8"/>
          <a:stretch/>
        </p:blipFill>
        <p:spPr bwMode="auto">
          <a:xfrm>
            <a:off x="0" y="1552423"/>
            <a:ext cx="6846570" cy="46241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97BE420-16B5-4294-A823-FC0AF915D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130" y="95097"/>
            <a:ext cx="2857500" cy="97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598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9DEC52-405C-4FCA-B358-9A421D3232B3}"/>
              </a:ext>
            </a:extLst>
          </p:cNvPr>
          <p:cNvSpPr/>
          <p:nvPr/>
        </p:nvSpPr>
        <p:spPr>
          <a:xfrm>
            <a:off x="0" y="0"/>
            <a:ext cx="6858000" cy="822960"/>
          </a:xfrm>
          <a:prstGeom prst="rect">
            <a:avLst/>
          </a:prstGeom>
          <a:solidFill>
            <a:srgbClr val="4B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616963E-C6A3-4509-B7AF-08501BF74988}"/>
              </a:ext>
            </a:extLst>
          </p:cNvPr>
          <p:cNvSpPr/>
          <p:nvPr/>
        </p:nvSpPr>
        <p:spPr>
          <a:xfrm>
            <a:off x="0" y="9532620"/>
            <a:ext cx="6858000" cy="373380"/>
          </a:xfrm>
          <a:prstGeom prst="rect">
            <a:avLst/>
          </a:prstGeom>
          <a:solidFill>
            <a:srgbClr val="4B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4">
            <a:extLst>
              <a:ext uri="{FF2B5EF4-FFF2-40B4-BE49-F238E27FC236}">
                <a16:creationId xmlns:a16="http://schemas.microsoft.com/office/drawing/2014/main" id="{70E605F0-0552-41DE-AD4B-0D49FFA25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11" y="6320378"/>
            <a:ext cx="4254577" cy="28356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F6C80ED-02B2-461B-8FF8-3D5C41A35216}"/>
              </a:ext>
            </a:extLst>
          </p:cNvPr>
          <p:cNvSpPr txBox="1"/>
          <p:nvPr/>
        </p:nvSpPr>
        <p:spPr>
          <a:xfrm>
            <a:off x="186757" y="1282541"/>
            <a:ext cx="3023616" cy="1815882"/>
          </a:xfrm>
          <a:prstGeom prst="rect">
            <a:avLst/>
          </a:prstGeom>
          <a:noFill/>
        </p:spPr>
        <p:txBody>
          <a:bodyPr wrap="square" lIns="91440" tIns="45720" rIns="91440" bIns="45720" rtlCol="0" anchor="t">
            <a:spAutoFit/>
          </a:bodyPr>
          <a:lstStyle/>
          <a:p>
            <a:r>
              <a:rPr lang="nl-NL" sz="1400" b="1" i="0">
                <a:solidFill>
                  <a:schemeClr val="accent2"/>
                </a:solidFill>
                <a:effectLst/>
                <a:latin typeface="Calibri"/>
                <a:cs typeface="Calibri"/>
              </a:rPr>
              <a:t>Wat leuk dat je wedstrijden wilt gaan lopen met je hond! Als je voor het </a:t>
            </a:r>
            <a:r>
              <a:rPr lang="nl-NL" sz="1400" b="1">
                <a:solidFill>
                  <a:schemeClr val="accent2"/>
                </a:solidFill>
                <a:latin typeface="Calibri"/>
                <a:cs typeface="Calibri"/>
              </a:rPr>
              <a:t>naar </a:t>
            </a:r>
            <a:r>
              <a:rPr lang="nl-NL" sz="1400" b="1" i="0">
                <a:solidFill>
                  <a:schemeClr val="accent2"/>
                </a:solidFill>
                <a:effectLst/>
                <a:latin typeface="Calibri"/>
                <a:cs typeface="Calibri"/>
              </a:rPr>
              <a:t>een wedstrijd </a:t>
            </a:r>
            <a:r>
              <a:rPr lang="nl-NL" sz="1400" b="1">
                <a:solidFill>
                  <a:schemeClr val="accent2"/>
                </a:solidFill>
                <a:latin typeface="Calibri"/>
                <a:cs typeface="Calibri"/>
              </a:rPr>
              <a:t>gaat,</a:t>
            </a:r>
            <a:r>
              <a:rPr lang="nl-NL" sz="1400" b="1" i="0">
                <a:solidFill>
                  <a:schemeClr val="accent2"/>
                </a:solidFill>
                <a:effectLst/>
                <a:latin typeface="Calibri"/>
                <a:cs typeface="Calibri"/>
              </a:rPr>
              <a:t> kan het best overweldigend zijn. Hoe ziet zo’n dag eruit? Wat moet je meenemen? En hoe weet je nou waar je wanneer moet zijn? Met deze gids willen we je alvast een beetje op weg helpen. </a:t>
            </a:r>
            <a:endParaRPr lang="nl-NL" sz="1400" b="1">
              <a:solidFill>
                <a:schemeClr val="accent2"/>
              </a:solidFill>
              <a:latin typeface="Calibri"/>
              <a:cs typeface="Calibri"/>
            </a:endParaRPr>
          </a:p>
        </p:txBody>
      </p:sp>
      <p:sp>
        <p:nvSpPr>
          <p:cNvPr id="13" name="TextBox 12">
            <a:extLst>
              <a:ext uri="{FF2B5EF4-FFF2-40B4-BE49-F238E27FC236}">
                <a16:creationId xmlns:a16="http://schemas.microsoft.com/office/drawing/2014/main" id="{B24AFBC5-F0DB-4143-926A-CEA3AADFEDBB}"/>
              </a:ext>
            </a:extLst>
          </p:cNvPr>
          <p:cNvSpPr txBox="1"/>
          <p:nvPr/>
        </p:nvSpPr>
        <p:spPr>
          <a:xfrm>
            <a:off x="3756054" y="1036320"/>
            <a:ext cx="2915189" cy="2862322"/>
          </a:xfrm>
          <a:prstGeom prst="rect">
            <a:avLst/>
          </a:prstGeom>
          <a:solidFill>
            <a:schemeClr val="accent6">
              <a:lumMod val="40000"/>
              <a:lumOff val="60000"/>
            </a:schemeClr>
          </a:solidFill>
        </p:spPr>
        <p:txBody>
          <a:bodyPr wrap="square" lIns="91440" tIns="45720" rIns="91440" bIns="45720" anchor="t">
            <a:spAutoFit/>
          </a:bodyPr>
          <a:lstStyle/>
          <a:p>
            <a:r>
              <a:rPr lang="nl-NL" sz="1200" b="1" i="0">
                <a:solidFill>
                  <a:srgbClr val="000000"/>
                </a:solidFill>
                <a:effectLst/>
                <a:latin typeface="Calibri"/>
                <a:cs typeface="Calibri"/>
              </a:rPr>
              <a:t>Facebookgroep voor al je vragen</a:t>
            </a:r>
            <a:r>
              <a:rPr lang="nl-NL" sz="1200" b="0" i="0">
                <a:solidFill>
                  <a:srgbClr val="000000"/>
                </a:solidFill>
                <a:effectLst/>
                <a:latin typeface="WordVisiCarriageReturn_MSFontService"/>
              </a:rPr>
              <a:t> </a:t>
            </a:r>
            <a:br>
              <a:rPr lang="nl-NL" sz="1200" b="0" i="0">
                <a:solidFill>
                  <a:srgbClr val="000000"/>
                </a:solidFill>
                <a:effectLst/>
                <a:latin typeface="WordVisiCarriageReturn_MSFontService"/>
              </a:rPr>
            </a:br>
            <a:r>
              <a:rPr lang="nl-NL" sz="1200" b="0" i="0">
                <a:solidFill>
                  <a:srgbClr val="000000"/>
                </a:solidFill>
                <a:effectLst/>
                <a:latin typeface="Calibri"/>
                <a:cs typeface="Calibri"/>
              </a:rPr>
              <a:t>Kun je wel wat tips gebruiken voor je eerste wedstrijd, of lijkt het je leuk om alvast kennis te </a:t>
            </a:r>
            <a:r>
              <a:rPr lang="nl-NL" sz="1200" b="0" i="0">
                <a:effectLst/>
                <a:latin typeface="Calibri"/>
                <a:cs typeface="Calibri"/>
              </a:rPr>
              <a:t>maken met andere beginners? Word dan lid van </a:t>
            </a:r>
            <a:r>
              <a:rPr lang="nl-NL" sz="1200">
                <a:latin typeface="Calibri"/>
                <a:cs typeface="Calibri"/>
              </a:rPr>
              <a:t>de online</a:t>
            </a:r>
            <a:r>
              <a:rPr lang="nl-NL" sz="1200" b="0" i="0">
                <a:effectLst/>
                <a:latin typeface="Calibri"/>
                <a:cs typeface="Calibri"/>
              </a:rPr>
              <a:t> community</a:t>
            </a:r>
            <a:r>
              <a:rPr lang="nl-NL" sz="1200">
                <a:latin typeface="Calibri"/>
                <a:cs typeface="Calibri"/>
              </a:rPr>
              <a:t> 'Agility</a:t>
            </a:r>
            <a:r>
              <a:rPr lang="nl-NL" sz="1200" b="0" i="0">
                <a:effectLst/>
                <a:latin typeface="Calibri"/>
                <a:cs typeface="Calibri"/>
              </a:rPr>
              <a:t> voor Beginners</a:t>
            </a:r>
            <a:r>
              <a:rPr lang="nl-NL" sz="1200">
                <a:latin typeface="Calibri"/>
                <a:cs typeface="Calibri"/>
              </a:rPr>
              <a:t>'.</a:t>
            </a:r>
            <a:r>
              <a:rPr lang="nl-NL" sz="1200" b="0" i="0">
                <a:effectLst/>
                <a:latin typeface="Calibri"/>
                <a:cs typeface="Calibri"/>
              </a:rPr>
              <a:t> In deze gezellige Facebook-groep mag je echt alles vragen. Voor alle </a:t>
            </a:r>
            <a:r>
              <a:rPr lang="nl-NL" sz="1200" b="0" i="0" err="1">
                <a:effectLst/>
                <a:latin typeface="Calibri"/>
                <a:cs typeface="Calibri"/>
              </a:rPr>
              <a:t>agilitylopers</a:t>
            </a:r>
            <a:r>
              <a:rPr lang="nl-NL" sz="1200" b="0" i="0">
                <a:effectLst/>
                <a:latin typeface="Calibri"/>
                <a:cs typeface="Calibri"/>
              </a:rPr>
              <a:t> in Nederland zijn er ook de groepen</a:t>
            </a:r>
            <a:r>
              <a:rPr lang="nl-NL" sz="1200">
                <a:latin typeface="Calibri"/>
                <a:cs typeface="Calibri"/>
              </a:rPr>
              <a:t> '</a:t>
            </a:r>
            <a:r>
              <a:rPr lang="nl-NL" sz="1200" err="1">
                <a:latin typeface="Calibri"/>
                <a:cs typeface="Calibri"/>
              </a:rPr>
              <a:t>Agility</a:t>
            </a:r>
            <a:r>
              <a:rPr lang="nl-NL" sz="1200" b="0" i="0">
                <a:effectLst/>
                <a:latin typeface="Calibri"/>
                <a:cs typeface="Calibri"/>
              </a:rPr>
              <a:t> Nederland</a:t>
            </a:r>
            <a:r>
              <a:rPr lang="nl-NL" sz="1200">
                <a:latin typeface="Calibri"/>
                <a:cs typeface="Calibri"/>
              </a:rPr>
              <a:t>' </a:t>
            </a:r>
            <a:r>
              <a:rPr lang="nl-NL" sz="1200" b="0" i="0">
                <a:effectLst/>
                <a:latin typeface="Calibri"/>
                <a:cs typeface="Calibri"/>
              </a:rPr>
              <a:t>(alleen mededelingen over wedstrijden, workshops, seminars, </a:t>
            </a:r>
            <a:r>
              <a:rPr lang="nl-NL" sz="1200" b="0" i="0" err="1">
                <a:effectLst/>
                <a:latin typeface="Calibri"/>
                <a:cs typeface="Calibri"/>
              </a:rPr>
              <a:t>etc</a:t>
            </a:r>
            <a:r>
              <a:rPr lang="nl-NL" sz="1200">
                <a:latin typeface="Calibri"/>
                <a:cs typeface="Calibri"/>
              </a:rPr>
              <a:t>),</a:t>
            </a:r>
            <a:r>
              <a:rPr lang="nl-NL" sz="1200" b="0" i="0">
                <a:effectLst/>
                <a:latin typeface="Calibri"/>
                <a:cs typeface="Calibri"/>
              </a:rPr>
              <a:t> </a:t>
            </a:r>
            <a:r>
              <a:rPr lang="nl-NL" sz="1200" b="0" i="0" strike="sngStrike">
                <a:effectLst/>
                <a:latin typeface="Calibri"/>
                <a:cs typeface="Calibri"/>
              </a:rPr>
              <a:t>en</a:t>
            </a:r>
            <a:r>
              <a:rPr lang="nl-NL" sz="1200">
                <a:latin typeface="Calibri"/>
                <a:cs typeface="Calibri"/>
              </a:rPr>
              <a:t> '</a:t>
            </a:r>
            <a:r>
              <a:rPr lang="nl-NL" sz="1200" err="1">
                <a:latin typeface="Calibri"/>
                <a:cs typeface="Calibri"/>
              </a:rPr>
              <a:t>Agility</a:t>
            </a:r>
            <a:r>
              <a:rPr lang="nl-NL" sz="1200" b="0" i="0">
                <a:effectLst/>
                <a:latin typeface="Calibri"/>
                <a:cs typeface="Calibri"/>
              </a:rPr>
              <a:t> Community Nederland</a:t>
            </a:r>
            <a:r>
              <a:rPr lang="nl-NL" sz="1200">
                <a:latin typeface="Calibri"/>
                <a:cs typeface="Calibri"/>
              </a:rPr>
              <a:t>' en '</a:t>
            </a:r>
            <a:r>
              <a:rPr lang="nl-NL" sz="1200" err="1">
                <a:latin typeface="Calibri"/>
                <a:cs typeface="Calibri"/>
              </a:rPr>
              <a:t>Agility</a:t>
            </a:r>
            <a:r>
              <a:rPr lang="nl-NL" sz="1200">
                <a:latin typeface="Calibri"/>
                <a:cs typeface="Calibri"/>
              </a:rPr>
              <a:t> Catalogus Nederland ' (hier worden de catalogussen voor een wedstrijd gepubliceerd).</a:t>
            </a:r>
          </a:p>
        </p:txBody>
      </p:sp>
      <p:sp>
        <p:nvSpPr>
          <p:cNvPr id="16" name="TextBox 15">
            <a:extLst>
              <a:ext uri="{FF2B5EF4-FFF2-40B4-BE49-F238E27FC236}">
                <a16:creationId xmlns:a16="http://schemas.microsoft.com/office/drawing/2014/main" id="{70B30578-E6D7-4C74-9381-E10EF9D2CF87}"/>
              </a:ext>
            </a:extLst>
          </p:cNvPr>
          <p:cNvSpPr txBox="1"/>
          <p:nvPr/>
        </p:nvSpPr>
        <p:spPr>
          <a:xfrm>
            <a:off x="146304" y="3974014"/>
            <a:ext cx="6524939" cy="2215991"/>
          </a:xfrm>
          <a:prstGeom prst="rect">
            <a:avLst/>
          </a:prstGeom>
          <a:noFill/>
        </p:spPr>
        <p:txBody>
          <a:bodyPr wrap="square" lIns="91440" tIns="45720" rIns="91440" bIns="45720" anchor="t">
            <a:spAutoFit/>
          </a:bodyPr>
          <a:lstStyle/>
          <a:p>
            <a:pPr fontAlgn="base"/>
            <a:r>
              <a:rPr lang="nl-NL" b="1" i="0">
                <a:solidFill>
                  <a:schemeClr val="accent2"/>
                </a:solidFill>
                <a:effectLst/>
                <a:latin typeface="Calibri"/>
                <a:cs typeface="Calibri"/>
              </a:rPr>
              <a:t>Debutanten of eerste graad?</a:t>
            </a:r>
            <a:r>
              <a:rPr lang="nl-NL" b="0" i="0">
                <a:solidFill>
                  <a:schemeClr val="accent2"/>
                </a:solidFill>
                <a:effectLst/>
                <a:latin typeface="WordVisiCarriageReturn_MSFontService"/>
              </a:rPr>
              <a:t> </a:t>
            </a:r>
            <a:br>
              <a:rPr lang="nl-NL" sz="1200" b="0" i="0">
                <a:solidFill>
                  <a:srgbClr val="000000"/>
                </a:solidFill>
                <a:effectLst/>
                <a:latin typeface="WordVisiCarriageReturn_MSFontService"/>
              </a:rPr>
            </a:br>
            <a:r>
              <a:rPr lang="nl-NL" sz="1200" b="0" i="0">
                <a:solidFill>
                  <a:srgbClr val="000000"/>
                </a:solidFill>
                <a:effectLst/>
                <a:latin typeface="Calibri"/>
                <a:cs typeface="Calibri"/>
              </a:rPr>
              <a:t>Als jij en je hond allebei jullie eerste stappen zetten in de wereld van agilitywedstrijden, is het verstandig om te beginnen in de Debutantenklasse. Je hond kan dan wennen aan de wedstrijdomgeving en jij kunt je in een vrij makkelijk parcours </a:t>
            </a:r>
            <a:r>
              <a:rPr lang="nl-NL" sz="1200" b="0" i="0">
                <a:effectLst/>
                <a:latin typeface="Calibri"/>
                <a:cs typeface="Calibri"/>
              </a:rPr>
              <a:t>concentreren op </a:t>
            </a:r>
            <a:r>
              <a:rPr lang="nl-NL" sz="1200">
                <a:latin typeface="Calibri"/>
                <a:cs typeface="Calibri"/>
              </a:rPr>
              <a:t>je hond</a:t>
            </a:r>
            <a:r>
              <a:rPr lang="nl-NL" sz="1200" b="0" i="0">
                <a:effectLst/>
                <a:latin typeface="Calibri"/>
                <a:cs typeface="Calibri"/>
              </a:rPr>
              <a:t>.  </a:t>
            </a:r>
          </a:p>
          <a:p>
            <a:pPr algn="l" rtl="0" fontAlgn="base"/>
            <a:endParaRPr lang="nl-NL" sz="1200" b="0" i="0">
              <a:effectLst/>
              <a:latin typeface="Segoe UI" panose="020B0502040204020203" pitchFamily="34" charset="0"/>
            </a:endParaRPr>
          </a:p>
          <a:p>
            <a:pPr algn="l" rtl="0" fontAlgn="base"/>
            <a:r>
              <a:rPr lang="nl-NL" sz="1200" b="0" i="0">
                <a:solidFill>
                  <a:srgbClr val="000000"/>
                </a:solidFill>
                <a:effectLst/>
                <a:latin typeface="Calibri" panose="020F0502020204030204" pitchFamily="34" charset="0"/>
              </a:rPr>
              <a:t>In een debutantenparcours staan vaak ook geen slalompaaltjes, en nooit een wip, band of dubbelsprong, en de latjes liggen 10 cm lager. Als je hond de palen en de wip (redelijk) beheerst, dan kun je overstappen naar de eerste graad. Dat is eenvoudig te regelen via </a:t>
            </a:r>
            <a:r>
              <a:rPr lang="nl-NL" sz="1200">
                <a:solidFill>
                  <a:srgbClr val="000000"/>
                </a:solidFill>
                <a:latin typeface="Calibri" panose="020F0502020204030204" pitchFamily="34" charset="0"/>
              </a:rPr>
              <a:t>sport.raadvanbeheer.nl (</a:t>
            </a:r>
            <a:r>
              <a:rPr lang="nl-NL" sz="1200" b="0" i="0">
                <a:solidFill>
                  <a:srgbClr val="000000"/>
                </a:solidFill>
                <a:effectLst/>
                <a:latin typeface="Calibri" panose="020F0502020204030204" pitchFamily="34" charset="0"/>
              </a:rPr>
              <a:t>in je profiel). Je kunt ook de debutantenklasse overslaan en gelijk beginnen in de eerste graad. In de eerste graad verdien je met foutloze rondjes binnen de minimumtijd een U’tje (een ‘Uitstekend’), en bij een bepaald aantal U’tjes kun je dan promoveren naar de 2</a:t>
            </a:r>
            <a:r>
              <a:rPr lang="nl-NL" sz="1200" b="0" i="0" baseline="30000">
                <a:solidFill>
                  <a:srgbClr val="000000"/>
                </a:solidFill>
                <a:effectLst/>
                <a:latin typeface="Calibri" panose="020F0502020204030204" pitchFamily="34" charset="0"/>
              </a:rPr>
              <a:t>e</a:t>
            </a:r>
            <a:r>
              <a:rPr lang="nl-NL" sz="1200" b="0" i="0">
                <a:solidFill>
                  <a:srgbClr val="000000"/>
                </a:solidFill>
                <a:effectLst/>
                <a:latin typeface="Calibri" panose="020F0502020204030204" pitchFamily="34" charset="0"/>
              </a:rPr>
              <a:t> graad.  </a:t>
            </a:r>
            <a:endParaRPr lang="nl-NL" sz="1200" b="0" i="0">
              <a:solidFill>
                <a:srgbClr val="000000"/>
              </a:solidFill>
              <a:effectLst/>
              <a:latin typeface="Segoe UI" panose="020B0502040204020203" pitchFamily="34" charset="0"/>
            </a:endParaRPr>
          </a:p>
        </p:txBody>
      </p:sp>
      <p:sp>
        <p:nvSpPr>
          <p:cNvPr id="2" name="TextBox 1">
            <a:extLst>
              <a:ext uri="{FF2B5EF4-FFF2-40B4-BE49-F238E27FC236}">
                <a16:creationId xmlns:a16="http://schemas.microsoft.com/office/drawing/2014/main" id="{88AB3121-B108-40A9-BD9C-9B0B9DFE1F68}"/>
              </a:ext>
            </a:extLst>
          </p:cNvPr>
          <p:cNvSpPr txBox="1"/>
          <p:nvPr/>
        </p:nvSpPr>
        <p:spPr>
          <a:xfrm>
            <a:off x="0" y="9532620"/>
            <a:ext cx="6858000" cy="373380"/>
          </a:xfrm>
          <a:prstGeom prst="rect">
            <a:avLst/>
          </a:prstGeom>
          <a:noFill/>
        </p:spPr>
        <p:txBody>
          <a:bodyPr wrap="square" rtlCol="0">
            <a:spAutoFit/>
          </a:bodyPr>
          <a:lstStyle/>
          <a:p>
            <a:pPr algn="ctr"/>
            <a:r>
              <a:rPr lang="nl-NL">
                <a:solidFill>
                  <a:schemeClr val="bg1"/>
                </a:solidFill>
              </a:rPr>
              <a:t>1</a:t>
            </a:r>
          </a:p>
        </p:txBody>
      </p:sp>
    </p:spTree>
    <p:extLst>
      <p:ext uri="{BB962C8B-B14F-4D97-AF65-F5344CB8AC3E}">
        <p14:creationId xmlns:p14="http://schemas.microsoft.com/office/powerpoint/2010/main" val="2222450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9DEC52-405C-4FCA-B358-9A421D3232B3}"/>
              </a:ext>
            </a:extLst>
          </p:cNvPr>
          <p:cNvSpPr/>
          <p:nvPr/>
        </p:nvSpPr>
        <p:spPr>
          <a:xfrm>
            <a:off x="0" y="0"/>
            <a:ext cx="6858000" cy="822960"/>
          </a:xfrm>
          <a:prstGeom prst="rect">
            <a:avLst/>
          </a:prstGeom>
          <a:solidFill>
            <a:srgbClr val="4B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616963E-C6A3-4509-B7AF-08501BF74988}"/>
              </a:ext>
            </a:extLst>
          </p:cNvPr>
          <p:cNvSpPr/>
          <p:nvPr/>
        </p:nvSpPr>
        <p:spPr>
          <a:xfrm>
            <a:off x="0" y="9532620"/>
            <a:ext cx="6858000" cy="373380"/>
          </a:xfrm>
          <a:prstGeom prst="rect">
            <a:avLst/>
          </a:prstGeom>
          <a:solidFill>
            <a:srgbClr val="4B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a:extLst>
              <a:ext uri="{FF2B5EF4-FFF2-40B4-BE49-F238E27FC236}">
                <a16:creationId xmlns:a16="http://schemas.microsoft.com/office/drawing/2014/main" id="{8B1E6920-1B40-47C2-8C7B-A0332A29E2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642"/>
          <a:stretch/>
        </p:blipFill>
        <p:spPr bwMode="auto">
          <a:xfrm>
            <a:off x="4463035" y="3573294"/>
            <a:ext cx="2172462" cy="142301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2D12DBF-C326-446F-96B1-FB69C3F2B318}"/>
              </a:ext>
            </a:extLst>
          </p:cNvPr>
          <p:cNvSpPr txBox="1"/>
          <p:nvPr/>
        </p:nvSpPr>
        <p:spPr>
          <a:xfrm>
            <a:off x="167639" y="1013989"/>
            <a:ext cx="4295396" cy="3370153"/>
          </a:xfrm>
          <a:prstGeom prst="rect">
            <a:avLst/>
          </a:prstGeom>
          <a:noFill/>
        </p:spPr>
        <p:txBody>
          <a:bodyPr wrap="square" lIns="91440" tIns="45720" rIns="91440" bIns="45720" anchor="t">
            <a:spAutoFit/>
          </a:bodyPr>
          <a:lstStyle/>
          <a:p>
            <a:pPr algn="l" rtl="0" fontAlgn="base"/>
            <a:r>
              <a:rPr lang="nl-NL" b="1" i="0">
                <a:solidFill>
                  <a:schemeClr val="accent2"/>
                </a:solidFill>
                <a:effectLst/>
                <a:latin typeface="Calibri" panose="020F0502020204030204" pitchFamily="34" charset="0"/>
              </a:rPr>
              <a:t>Wat heb je nodig voor je eerste wedstrijd?</a:t>
            </a:r>
            <a:r>
              <a:rPr lang="nl-NL" b="0" i="0">
                <a:solidFill>
                  <a:schemeClr val="accent2"/>
                </a:solidFill>
                <a:effectLst/>
                <a:latin typeface="Calibri" panose="020F0502020204030204" pitchFamily="34" charset="0"/>
              </a:rPr>
              <a:t> </a:t>
            </a:r>
            <a:endParaRPr lang="nl-NL" b="0" i="0">
              <a:solidFill>
                <a:schemeClr val="accent2"/>
              </a:solidFill>
              <a:effectLst/>
              <a:latin typeface="Segoe UI" panose="020B0502040204020203" pitchFamily="34" charset="0"/>
            </a:endParaRPr>
          </a:p>
          <a:p>
            <a:pPr marL="171450" indent="-171450" fontAlgn="base">
              <a:buClr>
                <a:schemeClr val="accent6"/>
              </a:buClr>
              <a:buFont typeface="Arial" panose="020B0604020202020204" pitchFamily="34" charset="0"/>
              <a:buChar char="•"/>
            </a:pPr>
            <a:r>
              <a:rPr lang="nl-NL" sz="1300" b="0" i="0">
                <a:solidFill>
                  <a:srgbClr val="000000"/>
                </a:solidFill>
                <a:effectLst/>
                <a:latin typeface="Calibri"/>
                <a:cs typeface="Calibri"/>
              </a:rPr>
              <a:t>Een </a:t>
            </a:r>
            <a:r>
              <a:rPr lang="nl-NL" sz="1300" b="1" i="0">
                <a:solidFill>
                  <a:schemeClr val="accent6"/>
                </a:solidFill>
                <a:effectLst/>
                <a:latin typeface="Calibri"/>
                <a:cs typeface="Calibri"/>
              </a:rPr>
              <a:t>hondenlogboek </a:t>
            </a:r>
            <a:r>
              <a:rPr lang="nl-NL" sz="1300" b="0" i="0">
                <a:solidFill>
                  <a:srgbClr val="000000"/>
                </a:solidFill>
                <a:effectLst/>
                <a:latin typeface="Calibri"/>
                <a:cs typeface="Calibri"/>
              </a:rPr>
              <a:t>met daarin de naam van je hond. Hierin wordt de hoogteklasse van je hond straks geschreven en de uitslagen van de wedstrijden. Een logboek vraag je aan via </a:t>
            </a:r>
            <a:r>
              <a:rPr lang="nl-NL" sz="1300">
                <a:solidFill>
                  <a:srgbClr val="000000"/>
                </a:solidFill>
                <a:latin typeface="Calibri"/>
                <a:cs typeface="Calibri"/>
              </a:rPr>
              <a:t>de </a:t>
            </a:r>
            <a:r>
              <a:rPr lang="nl-NL" sz="1300">
                <a:solidFill>
                  <a:srgbClr val="000000"/>
                </a:solidFill>
                <a:latin typeface="Calibri"/>
                <a:cs typeface="Calibri"/>
                <a:hlinkClick r:id="rId3"/>
              </a:rPr>
              <a:t>Raad van Beheer</a:t>
            </a:r>
            <a:r>
              <a:rPr lang="nl-NL" sz="1300" b="0" i="0">
                <a:solidFill>
                  <a:srgbClr val="000000"/>
                </a:solidFill>
                <a:effectLst/>
                <a:latin typeface="Calibri"/>
                <a:cs typeface="Calibri"/>
                <a:hlinkClick r:id="rId3"/>
              </a:rPr>
              <a:t>. </a:t>
            </a:r>
            <a:r>
              <a:rPr lang="nl-NL" sz="1300" b="0" i="0">
                <a:solidFill>
                  <a:srgbClr val="000000"/>
                </a:solidFill>
                <a:effectLst/>
                <a:latin typeface="Calibri"/>
                <a:cs typeface="Calibri"/>
              </a:rPr>
              <a:t>Het duurt ongeveer 2-4 weken voor je dit in huis hebt. </a:t>
            </a:r>
            <a:r>
              <a:rPr lang="nl-NL" sz="1300">
                <a:solidFill>
                  <a:srgbClr val="000000"/>
                </a:solidFill>
                <a:latin typeface="Calibri"/>
                <a:cs typeface="Calibri"/>
              </a:rPr>
              <a:t>Als je hond geen stamboom heeft, dan kies je voor ‘Aanvragen hondenlogboek stamboekloze honden (sport)’.  </a:t>
            </a:r>
            <a:endParaRPr lang="nl-NL" sz="1300" b="0" i="0">
              <a:solidFill>
                <a:srgbClr val="000000"/>
              </a:solidFill>
              <a:effectLst/>
              <a:latin typeface="Calibri" panose="020F0502020204030204" pitchFamily="34" charset="0"/>
              <a:cs typeface="Calibri"/>
            </a:endParaRPr>
          </a:p>
          <a:p>
            <a:pPr marL="171450" indent="-171450" algn="l" rtl="0" fontAlgn="base">
              <a:buClr>
                <a:schemeClr val="accent6"/>
              </a:buClr>
              <a:buFont typeface="Arial" panose="020B0604020202020204" pitchFamily="34" charset="0"/>
              <a:buChar char="•"/>
            </a:pPr>
            <a:r>
              <a:rPr lang="nl-NL" sz="1300" b="0" i="0">
                <a:solidFill>
                  <a:srgbClr val="000000"/>
                </a:solidFill>
                <a:effectLst/>
                <a:latin typeface="Calibri" panose="020F0502020204030204" pitchFamily="34" charset="0"/>
              </a:rPr>
              <a:t>Je maakt een </a:t>
            </a:r>
            <a:r>
              <a:rPr lang="nl-NL" sz="1300" b="1" i="0">
                <a:solidFill>
                  <a:schemeClr val="accent6"/>
                </a:solidFill>
                <a:effectLst/>
                <a:latin typeface="Calibri" panose="020F0502020204030204" pitchFamily="34" charset="0"/>
              </a:rPr>
              <a:t>profiel </a:t>
            </a:r>
            <a:r>
              <a:rPr lang="nl-NL" sz="1300" b="0" i="0">
                <a:solidFill>
                  <a:srgbClr val="000000"/>
                </a:solidFill>
                <a:effectLst/>
                <a:latin typeface="Calibri" panose="020F0502020204030204" pitchFamily="34" charset="0"/>
              </a:rPr>
              <a:t>aan op sport.raadvanbeheer.nl en meldt een hond aan. </a:t>
            </a:r>
          </a:p>
          <a:p>
            <a:pPr marL="171450" indent="-171450" fontAlgn="base">
              <a:buClr>
                <a:schemeClr val="accent6"/>
              </a:buClr>
              <a:buFont typeface="Arial" panose="020B0604020202020204" pitchFamily="34" charset="0"/>
              <a:buChar char="•"/>
            </a:pPr>
            <a:r>
              <a:rPr lang="nl-NL" sz="1300" b="0" i="0">
                <a:solidFill>
                  <a:srgbClr val="000000"/>
                </a:solidFill>
                <a:effectLst/>
                <a:latin typeface="Calibri"/>
                <a:cs typeface="Calibri"/>
              </a:rPr>
              <a:t>Je vraagt voor deze hond een </a:t>
            </a:r>
            <a:r>
              <a:rPr lang="nl-NL" sz="1300" b="1" i="0">
                <a:solidFill>
                  <a:schemeClr val="accent6"/>
                </a:solidFill>
                <a:effectLst/>
                <a:latin typeface="Calibri"/>
                <a:cs typeface="Calibri"/>
              </a:rPr>
              <a:t>Agilitylicentie </a:t>
            </a:r>
            <a:r>
              <a:rPr lang="nl-NL" sz="1300" b="0" i="0">
                <a:solidFill>
                  <a:srgbClr val="000000"/>
                </a:solidFill>
                <a:effectLst/>
                <a:latin typeface="Calibri"/>
                <a:cs typeface="Calibri"/>
              </a:rPr>
              <a:t>aan via je profiel. Je betaalt deze </a:t>
            </a:r>
            <a:r>
              <a:rPr lang="nl-NL" sz="1300" b="0" i="0">
                <a:effectLst/>
                <a:latin typeface="Calibri"/>
                <a:cs typeface="Calibri"/>
              </a:rPr>
              <a:t>online (</a:t>
            </a:r>
            <a:r>
              <a:rPr lang="nl-NL" sz="1300">
                <a:latin typeface="Calibri"/>
                <a:cs typeface="Calibri"/>
              </a:rPr>
              <a:t>€ </a:t>
            </a:r>
            <a:r>
              <a:rPr lang="nl-NL" sz="1300" b="0" i="0">
                <a:effectLst/>
                <a:latin typeface="Calibri"/>
                <a:cs typeface="Calibri"/>
              </a:rPr>
              <a:t>5 voor een Debutantenlicentie, </a:t>
            </a:r>
            <a:r>
              <a:rPr lang="nl-NL" sz="1300">
                <a:latin typeface="Calibri"/>
                <a:cs typeface="Calibri"/>
              </a:rPr>
              <a:t>€ 15 </a:t>
            </a:r>
            <a:r>
              <a:rPr lang="nl-NL" sz="1300" b="0" i="0">
                <a:effectLst/>
                <a:latin typeface="Calibri"/>
                <a:cs typeface="Calibri"/>
              </a:rPr>
              <a:t>voor een 1</a:t>
            </a:r>
            <a:r>
              <a:rPr lang="nl-NL" sz="1300" b="0" i="0" baseline="30000">
                <a:effectLst/>
                <a:latin typeface="Calibri"/>
                <a:cs typeface="Calibri"/>
              </a:rPr>
              <a:t>e</a:t>
            </a:r>
            <a:r>
              <a:rPr lang="nl-NL" sz="1300" b="0" i="0">
                <a:effectLst/>
                <a:latin typeface="Calibri"/>
                <a:cs typeface="Calibri"/>
              </a:rPr>
              <a:t> graadslicentie). </a:t>
            </a:r>
          </a:p>
          <a:p>
            <a:pPr algn="l" rtl="0" fontAlgn="base"/>
            <a:r>
              <a:rPr lang="nl-NL" sz="1300" b="0" i="0">
                <a:solidFill>
                  <a:srgbClr val="000000"/>
                </a:solidFill>
                <a:effectLst/>
                <a:latin typeface="WordVisiCarriageReturn_MSFontService"/>
              </a:rPr>
              <a:t> </a:t>
            </a:r>
            <a:br>
              <a:rPr lang="nl-NL" sz="1300" b="0" i="0">
                <a:solidFill>
                  <a:srgbClr val="000000"/>
                </a:solidFill>
                <a:effectLst/>
                <a:latin typeface="WordVisiCarriageReturn_MSFontService"/>
              </a:rPr>
            </a:br>
            <a:r>
              <a:rPr lang="nl-NL" sz="1300" b="0" i="0">
                <a:solidFill>
                  <a:srgbClr val="000000"/>
                </a:solidFill>
                <a:effectLst/>
                <a:latin typeface="Calibri" panose="020F0502020204030204" pitchFamily="34" charset="0"/>
              </a:rPr>
              <a:t>Nu ben er klaar voor om je in te schrijven voor je eerste wedstrijd! </a:t>
            </a:r>
            <a:endParaRPr lang="nl-NL" sz="1300" b="0" i="0">
              <a:solidFill>
                <a:srgbClr val="000000"/>
              </a:solidFill>
              <a:effectLst/>
              <a:latin typeface="Segoe UI" panose="020B0502040204020203" pitchFamily="34" charset="0"/>
            </a:endParaRPr>
          </a:p>
        </p:txBody>
      </p:sp>
      <p:pic>
        <p:nvPicPr>
          <p:cNvPr id="1026" name="Picture 2" descr="Image result for Checklist Cartoon">
            <a:extLst>
              <a:ext uri="{FF2B5EF4-FFF2-40B4-BE49-F238E27FC236}">
                <a16:creationId xmlns:a16="http://schemas.microsoft.com/office/drawing/2014/main" id="{1F80CCA5-5D6A-4F47-8855-CC76E4922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3035" y="1222032"/>
            <a:ext cx="2190750" cy="204787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9F7C433-E3B9-4648-8230-6162C3DAD04F}"/>
              </a:ext>
            </a:extLst>
          </p:cNvPr>
          <p:cNvSpPr txBox="1"/>
          <p:nvPr/>
        </p:nvSpPr>
        <p:spPr>
          <a:xfrm>
            <a:off x="222503" y="5045072"/>
            <a:ext cx="4031376" cy="3893374"/>
          </a:xfrm>
          <a:prstGeom prst="rect">
            <a:avLst/>
          </a:prstGeom>
          <a:solidFill>
            <a:schemeClr val="accent6">
              <a:lumMod val="40000"/>
              <a:lumOff val="60000"/>
            </a:schemeClr>
          </a:solidFill>
        </p:spPr>
        <p:txBody>
          <a:bodyPr wrap="square">
            <a:spAutoFit/>
          </a:bodyPr>
          <a:lstStyle/>
          <a:p>
            <a:pPr algn="l" rtl="0" fontAlgn="base"/>
            <a:r>
              <a:rPr lang="nl-NL" sz="1300" b="1" i="0">
                <a:solidFill>
                  <a:srgbClr val="000000"/>
                </a:solidFill>
                <a:effectLst/>
                <a:latin typeface="Calibri" panose="020F0502020204030204" pitchFamily="34" charset="0"/>
              </a:rPr>
              <a:t>Inschrijven voor een agilitywedstrijd: hoe doe je dat?</a:t>
            </a:r>
            <a:r>
              <a:rPr lang="nl-NL" sz="1300" b="0" i="0">
                <a:solidFill>
                  <a:srgbClr val="000000"/>
                </a:solidFill>
                <a:effectLst/>
                <a:latin typeface="Calibri" panose="020F0502020204030204" pitchFamily="34" charset="0"/>
              </a:rPr>
              <a:t> </a:t>
            </a:r>
            <a:endParaRPr lang="nl-NL" sz="1300" b="0" i="0">
              <a:solidFill>
                <a:srgbClr val="000000"/>
              </a:solidFill>
              <a:effectLst/>
              <a:latin typeface="Segoe UI" panose="020B0502040204020203" pitchFamily="34" charset="0"/>
            </a:endParaRPr>
          </a:p>
          <a:p>
            <a:pPr algn="l" rtl="0" fontAlgn="base"/>
            <a:r>
              <a:rPr lang="nl-NL" sz="1300" b="0" i="0">
                <a:solidFill>
                  <a:srgbClr val="000000"/>
                </a:solidFill>
                <a:effectLst/>
                <a:latin typeface="Calibri" panose="020F0502020204030204" pitchFamily="34" charset="0"/>
              </a:rPr>
              <a:t>Op sport.raadvanbeheer.nl vind je op de Kalender (bovenaan je scherm) een overzicht van alle wedstrijden die in de planning staan. Als je bent ingelogd op je eigen account kun je heel makkelijk alleen de wedstrijden selecteren met de klasse waarin jij en je hond uitkomen. Ook kun je wedstrijden bewaren, waardoor je altijd een handig persoonlijk overzicht hebt. </a:t>
            </a:r>
          </a:p>
          <a:p>
            <a:pPr algn="l" rtl="0" fontAlgn="base"/>
            <a:endParaRPr lang="nl-NL" sz="1300" b="0" i="0">
              <a:solidFill>
                <a:srgbClr val="000000"/>
              </a:solidFill>
              <a:effectLst/>
              <a:latin typeface="Segoe UI" panose="020B0502040204020203" pitchFamily="34" charset="0"/>
            </a:endParaRPr>
          </a:p>
          <a:p>
            <a:pPr algn="l" rtl="0" fontAlgn="base"/>
            <a:r>
              <a:rPr lang="nl-NL" sz="1300" b="0" i="0">
                <a:solidFill>
                  <a:srgbClr val="000000"/>
                </a:solidFill>
                <a:effectLst/>
                <a:latin typeface="Calibri" panose="020F0502020204030204" pitchFamily="34" charset="0"/>
              </a:rPr>
              <a:t>Wedstrijden gaan 4 tot 12 weken van tevoren open. Hiervoor kun je sport.raadvanbeheer.nl in de gaten houden, maar vaak zijn er op de Facebookgroepen ook reminders. </a:t>
            </a:r>
          </a:p>
          <a:p>
            <a:pPr algn="l" rtl="0" fontAlgn="base"/>
            <a:endParaRPr lang="nl-NL" sz="1300" b="0" i="0">
              <a:solidFill>
                <a:srgbClr val="000000"/>
              </a:solidFill>
              <a:effectLst/>
              <a:latin typeface="Segoe UI" panose="020B0502040204020203" pitchFamily="34" charset="0"/>
            </a:endParaRPr>
          </a:p>
          <a:p>
            <a:pPr algn="l" rtl="0" fontAlgn="base"/>
            <a:r>
              <a:rPr lang="nl-NL" sz="1300" b="0" i="0">
                <a:solidFill>
                  <a:srgbClr val="000000"/>
                </a:solidFill>
                <a:effectLst/>
                <a:latin typeface="Calibri" panose="020F0502020204030204" pitchFamily="34" charset="0"/>
              </a:rPr>
              <a:t>Als een wedstrijd eenmaal open is, werkt de site eigenlijk als een normale webwinkel voor online tickets. Je gaat naar de wedstrijd van jouw keuze, klikt op de inschrijfknop en uiteindelijk betaal je ook direct online. </a:t>
            </a:r>
          </a:p>
          <a:p>
            <a:pPr algn="l" rtl="0" fontAlgn="base"/>
            <a:endParaRPr lang="nl-NL" sz="1300" b="0" i="0">
              <a:solidFill>
                <a:srgbClr val="000000"/>
              </a:solidFill>
              <a:effectLst/>
              <a:latin typeface="Segoe UI" panose="020B0502040204020203" pitchFamily="34" charset="0"/>
            </a:endParaRPr>
          </a:p>
        </p:txBody>
      </p:sp>
      <p:sp>
        <p:nvSpPr>
          <p:cNvPr id="15" name="TextBox 14">
            <a:extLst>
              <a:ext uri="{FF2B5EF4-FFF2-40B4-BE49-F238E27FC236}">
                <a16:creationId xmlns:a16="http://schemas.microsoft.com/office/drawing/2014/main" id="{2D990F89-39E2-4432-BC53-5D16D3F9A3AD}"/>
              </a:ext>
            </a:extLst>
          </p:cNvPr>
          <p:cNvSpPr txBox="1"/>
          <p:nvPr/>
        </p:nvSpPr>
        <p:spPr>
          <a:xfrm>
            <a:off x="4463035" y="5696495"/>
            <a:ext cx="2190750" cy="2292935"/>
          </a:xfrm>
          <a:prstGeom prst="rect">
            <a:avLst/>
          </a:prstGeom>
          <a:noFill/>
        </p:spPr>
        <p:txBody>
          <a:bodyPr wrap="square">
            <a:spAutoFit/>
          </a:bodyPr>
          <a:lstStyle/>
          <a:p>
            <a:pPr algn="l" rtl="0" fontAlgn="base"/>
            <a:r>
              <a:rPr lang="nl-NL" sz="1300" b="0" i="0">
                <a:solidFill>
                  <a:schemeClr val="accent2"/>
                </a:solidFill>
                <a:effectLst/>
                <a:latin typeface="Calibri" panose="020F0502020204030204" pitchFamily="34" charset="0"/>
              </a:rPr>
              <a:t>Soms zul je zien dat een wedstrijd al snel vol is. Het kan dan gebeuren dat je op de wachtlijst komt te staan. Je betaalt dan nog niet. Als er plaatsen vrijkomen (tot een week voor de wedstrijd), kun je van de wachtlijst gehaald worden door de organisatie. Je betaalt op dat moment het inschrijfgeld en doet mee! </a:t>
            </a:r>
            <a:endParaRPr lang="nl-NL" sz="1300" b="0" i="0">
              <a:solidFill>
                <a:schemeClr val="accent2"/>
              </a:solidFill>
              <a:effectLst/>
              <a:latin typeface="Segoe UI" panose="020B0502040204020203" pitchFamily="34" charset="0"/>
            </a:endParaRPr>
          </a:p>
        </p:txBody>
      </p:sp>
      <p:sp>
        <p:nvSpPr>
          <p:cNvPr id="9" name="TextBox 8">
            <a:extLst>
              <a:ext uri="{FF2B5EF4-FFF2-40B4-BE49-F238E27FC236}">
                <a16:creationId xmlns:a16="http://schemas.microsoft.com/office/drawing/2014/main" id="{8902C57B-848B-41B0-89C5-69A3489F4A5F}"/>
              </a:ext>
            </a:extLst>
          </p:cNvPr>
          <p:cNvSpPr txBox="1"/>
          <p:nvPr/>
        </p:nvSpPr>
        <p:spPr>
          <a:xfrm>
            <a:off x="0" y="9537291"/>
            <a:ext cx="6858000" cy="373380"/>
          </a:xfrm>
          <a:prstGeom prst="rect">
            <a:avLst/>
          </a:prstGeom>
          <a:noFill/>
        </p:spPr>
        <p:txBody>
          <a:bodyPr wrap="square" rtlCol="0">
            <a:spAutoFit/>
          </a:bodyPr>
          <a:lstStyle/>
          <a:p>
            <a:pPr algn="ctr"/>
            <a:r>
              <a:rPr lang="nl-NL">
                <a:solidFill>
                  <a:schemeClr val="bg1"/>
                </a:solidFill>
              </a:rPr>
              <a:t>2</a:t>
            </a:r>
          </a:p>
        </p:txBody>
      </p:sp>
    </p:spTree>
    <p:extLst>
      <p:ext uri="{BB962C8B-B14F-4D97-AF65-F5344CB8AC3E}">
        <p14:creationId xmlns:p14="http://schemas.microsoft.com/office/powerpoint/2010/main" val="3785062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9DEC52-405C-4FCA-B358-9A421D3232B3}"/>
              </a:ext>
            </a:extLst>
          </p:cNvPr>
          <p:cNvSpPr/>
          <p:nvPr/>
        </p:nvSpPr>
        <p:spPr>
          <a:xfrm>
            <a:off x="0" y="0"/>
            <a:ext cx="6858000" cy="822960"/>
          </a:xfrm>
          <a:prstGeom prst="rect">
            <a:avLst/>
          </a:prstGeom>
          <a:solidFill>
            <a:srgbClr val="4B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616963E-C6A3-4509-B7AF-08501BF74988}"/>
              </a:ext>
            </a:extLst>
          </p:cNvPr>
          <p:cNvSpPr/>
          <p:nvPr/>
        </p:nvSpPr>
        <p:spPr>
          <a:xfrm>
            <a:off x="0" y="9532620"/>
            <a:ext cx="6858000" cy="373380"/>
          </a:xfrm>
          <a:prstGeom prst="rect">
            <a:avLst/>
          </a:prstGeom>
          <a:solidFill>
            <a:srgbClr val="4B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See the source image">
            <a:extLst>
              <a:ext uri="{FF2B5EF4-FFF2-40B4-BE49-F238E27FC236}">
                <a16:creationId xmlns:a16="http://schemas.microsoft.com/office/drawing/2014/main" id="{75650827-DE23-4517-A587-37C3334A90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729" y="7730274"/>
            <a:ext cx="2231136" cy="13087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2D12DBF-C326-446F-96B1-FB69C3F2B318}"/>
              </a:ext>
            </a:extLst>
          </p:cNvPr>
          <p:cNvSpPr txBox="1"/>
          <p:nvPr/>
        </p:nvSpPr>
        <p:spPr>
          <a:xfrm>
            <a:off x="167639" y="1013989"/>
            <a:ext cx="6537961" cy="6709529"/>
          </a:xfrm>
          <a:prstGeom prst="rect">
            <a:avLst/>
          </a:prstGeom>
          <a:noFill/>
        </p:spPr>
        <p:txBody>
          <a:bodyPr wrap="square" lIns="91440" tIns="45720" rIns="91440" bIns="45720" anchor="t">
            <a:spAutoFit/>
          </a:bodyPr>
          <a:lstStyle/>
          <a:p>
            <a:pPr algn="l" rtl="0" fontAlgn="base"/>
            <a:r>
              <a:rPr lang="nl-NL" b="1" i="0">
                <a:solidFill>
                  <a:schemeClr val="accent2"/>
                </a:solidFill>
                <a:effectLst/>
                <a:latin typeface="Calibri" panose="020F0502020204030204" pitchFamily="34" charset="0"/>
              </a:rPr>
              <a:t>De wedstrijddag: wat neem je mee? </a:t>
            </a:r>
            <a:endParaRPr lang="nl-NL" b="1" i="0">
              <a:solidFill>
                <a:schemeClr val="accent2"/>
              </a:solidFill>
              <a:effectLst/>
              <a:latin typeface="Segoe UI" panose="020B0502040204020203" pitchFamily="34" charset="0"/>
            </a:endParaRPr>
          </a:p>
          <a:p>
            <a:pPr algn="l" rtl="0" fontAlgn="base"/>
            <a:r>
              <a:rPr lang="nl-NL" sz="1300" b="0" i="0">
                <a:solidFill>
                  <a:srgbClr val="000000"/>
                </a:solidFill>
                <a:effectLst/>
                <a:latin typeface="Calibri"/>
                <a:cs typeface="Calibri"/>
              </a:rPr>
              <a:t>Het belangrijkste om mee te nemen naar een wedstrijddag is natuurlijk je hond. Maar er is nog meer dat handig is om in te pakken: </a:t>
            </a:r>
          </a:p>
          <a:p>
            <a:pPr algn="l" rtl="0" fontAlgn="base"/>
            <a:endParaRPr lang="nl-NL" sz="1300" b="0" i="0">
              <a:solidFill>
                <a:srgbClr val="000000"/>
              </a:solidFill>
              <a:effectLst/>
              <a:latin typeface="Segoe UI" panose="020B0502040204020203" pitchFamily="34" charset="0"/>
            </a:endParaRPr>
          </a:p>
          <a:p>
            <a:pPr marL="285750" indent="-285750" algn="l" rtl="0" fontAlgn="base">
              <a:buClr>
                <a:schemeClr val="accent6"/>
              </a:buClr>
              <a:buFont typeface="Arial" panose="020B0604020202020204" pitchFamily="34" charset="0"/>
              <a:buChar char="•"/>
            </a:pPr>
            <a:r>
              <a:rPr lang="nl-NL" sz="1300" b="0" i="0">
                <a:solidFill>
                  <a:srgbClr val="000000"/>
                </a:solidFill>
                <a:effectLst/>
                <a:latin typeface="Calibri" panose="020F0502020204030204" pitchFamily="34" charset="0"/>
              </a:rPr>
              <a:t>Neem iets mee waar je </a:t>
            </a:r>
            <a:r>
              <a:rPr lang="nl-NL" sz="1300" b="1" i="0">
                <a:solidFill>
                  <a:schemeClr val="accent6"/>
                </a:solidFill>
                <a:effectLst/>
                <a:latin typeface="Calibri" panose="020F0502020204030204" pitchFamily="34" charset="0"/>
              </a:rPr>
              <a:t>hond in kan liggen </a:t>
            </a:r>
            <a:r>
              <a:rPr lang="nl-NL" sz="1300" i="0">
                <a:effectLst/>
                <a:latin typeface="Calibri" panose="020F0502020204030204" pitchFamily="34" charset="0"/>
              </a:rPr>
              <a:t>en wat dicht kan, </a:t>
            </a:r>
            <a:r>
              <a:rPr lang="nl-NL" sz="1300" b="0" i="0">
                <a:solidFill>
                  <a:srgbClr val="000000"/>
                </a:solidFill>
                <a:effectLst/>
                <a:latin typeface="Calibri" panose="020F0502020204030204" pitchFamily="34" charset="0"/>
              </a:rPr>
              <a:t>bijvoorbeeld een stevige bench. Als jij het parcours verkent, mag je hond namelijk niet mee de ring in. Je kunt je hond in de auto laten, maar misschien is je hond dat niet gewend, en als het warm weer is, is dat geen goed idee. </a:t>
            </a:r>
          </a:p>
          <a:p>
            <a:pPr marL="285750" indent="-285750" fontAlgn="base">
              <a:buClr>
                <a:schemeClr val="accent6"/>
              </a:buClr>
              <a:buFont typeface="Arial" panose="020B0604020202020204" pitchFamily="34" charset="0"/>
              <a:buChar char="•"/>
            </a:pPr>
            <a:r>
              <a:rPr lang="nl-NL" sz="1300" b="0" i="0">
                <a:solidFill>
                  <a:srgbClr val="000000"/>
                </a:solidFill>
                <a:effectLst/>
                <a:latin typeface="Calibri"/>
                <a:cs typeface="Calibri"/>
              </a:rPr>
              <a:t>In de </a:t>
            </a:r>
            <a:r>
              <a:rPr lang="nl-NL" sz="1300" b="0" i="0">
                <a:effectLst/>
                <a:latin typeface="Calibri"/>
                <a:cs typeface="Calibri"/>
              </a:rPr>
              <a:t>zomer is agility net kamperen: bijna iedereen heeft een pop-up-tent om de spullen in te zetten en lekker bij te relaxen. Maar als je net begint kun je ook</a:t>
            </a:r>
            <a:r>
              <a:rPr lang="nl-NL" sz="1300">
                <a:latin typeface="Calibri"/>
                <a:cs typeface="Calibri"/>
              </a:rPr>
              <a:t> aan een bekende </a:t>
            </a:r>
            <a:r>
              <a:rPr lang="nl-NL" sz="1300" b="0" i="0">
                <a:effectLst/>
                <a:latin typeface="Calibri"/>
                <a:cs typeface="Calibri"/>
              </a:rPr>
              <a:t>vragen of je bij </a:t>
            </a:r>
            <a:r>
              <a:rPr lang="nl-NL" sz="1300">
                <a:latin typeface="Calibri"/>
                <a:cs typeface="Calibri"/>
              </a:rPr>
              <a:t>diegene</a:t>
            </a:r>
            <a:r>
              <a:rPr lang="nl-NL" sz="1300" b="0" i="0">
                <a:effectLst/>
                <a:latin typeface="Calibri"/>
                <a:cs typeface="Calibri"/>
              </a:rPr>
              <a:t> in de tent mag. Heb </a:t>
            </a:r>
            <a:r>
              <a:rPr lang="nl-NL" sz="1300" b="0" i="0">
                <a:solidFill>
                  <a:srgbClr val="000000"/>
                </a:solidFill>
                <a:effectLst/>
                <a:latin typeface="Calibri"/>
                <a:cs typeface="Calibri"/>
              </a:rPr>
              <a:t>je een pop-up tent of andere beschutting, neem deze dan mee.  Neem in ieder geval een </a:t>
            </a:r>
            <a:r>
              <a:rPr lang="nl-NL" sz="1300" b="1" i="0">
                <a:solidFill>
                  <a:schemeClr val="accent6"/>
                </a:solidFill>
                <a:effectLst/>
                <a:latin typeface="Calibri"/>
                <a:cs typeface="Calibri"/>
              </a:rPr>
              <a:t>klapstoel </a:t>
            </a:r>
            <a:r>
              <a:rPr lang="nl-NL" sz="1300" b="0" i="0">
                <a:solidFill>
                  <a:srgbClr val="000000"/>
                </a:solidFill>
                <a:effectLst/>
                <a:latin typeface="Calibri"/>
                <a:cs typeface="Calibri"/>
              </a:rPr>
              <a:t>mee om op te zitten. </a:t>
            </a:r>
          </a:p>
          <a:p>
            <a:pPr marL="285750" indent="-285750" fontAlgn="base">
              <a:buClr>
                <a:schemeClr val="accent6"/>
              </a:buClr>
              <a:buFont typeface="Arial" panose="020B0604020202020204" pitchFamily="34" charset="0"/>
              <a:buChar char="•"/>
            </a:pPr>
            <a:r>
              <a:rPr lang="nl-NL" sz="1300" b="0" i="0">
                <a:solidFill>
                  <a:srgbClr val="000000"/>
                </a:solidFill>
                <a:effectLst/>
                <a:latin typeface="Calibri"/>
                <a:cs typeface="Calibri"/>
              </a:rPr>
              <a:t>Je krijgt een nummer op een papiertje dat je bij je moet </a:t>
            </a:r>
            <a:r>
              <a:rPr lang="nl-NL" sz="1300" b="0" i="0">
                <a:effectLst/>
                <a:latin typeface="Calibri"/>
                <a:cs typeface="Calibri"/>
              </a:rPr>
              <a:t>dragen</a:t>
            </a:r>
            <a:r>
              <a:rPr lang="nl-NL" sz="1300">
                <a:latin typeface="Calibri"/>
                <a:cs typeface="Calibri"/>
              </a:rPr>
              <a:t> tijdens het lopen</a:t>
            </a:r>
            <a:r>
              <a:rPr lang="nl-NL" sz="1300" b="0" i="0">
                <a:effectLst/>
                <a:latin typeface="Calibri"/>
                <a:cs typeface="Calibri"/>
              </a:rPr>
              <a:t>, dus </a:t>
            </a:r>
            <a:r>
              <a:rPr lang="nl-NL" sz="1300" b="0" i="0">
                <a:solidFill>
                  <a:srgbClr val="000000"/>
                </a:solidFill>
                <a:effectLst/>
                <a:latin typeface="Calibri"/>
                <a:cs typeface="Calibri"/>
              </a:rPr>
              <a:t>neem wat veiligheidsspelden mee, of gebruik een </a:t>
            </a:r>
            <a:r>
              <a:rPr lang="nl-NL" sz="1300" b="1" i="0">
                <a:solidFill>
                  <a:schemeClr val="accent6"/>
                </a:solidFill>
                <a:effectLst/>
                <a:latin typeface="Calibri"/>
                <a:cs typeface="Calibri"/>
              </a:rPr>
              <a:t>startnummerhouder</a:t>
            </a:r>
            <a:r>
              <a:rPr lang="nl-NL" sz="1300" b="0" i="0">
                <a:solidFill>
                  <a:srgbClr val="000000"/>
                </a:solidFill>
                <a:effectLst/>
                <a:latin typeface="Calibri"/>
                <a:cs typeface="Calibri"/>
              </a:rPr>
              <a:t> met klittenband. Die kun je vaak ook ter plaatse bij een stand kopen voor een paar euro, en een band die je met hardlopen voor je telefoon gebruikt is al voldoende. Je draagt je houder het beste om je </a:t>
            </a:r>
            <a:r>
              <a:rPr lang="nl-NL" sz="1300" b="0" i="0">
                <a:effectLst/>
                <a:latin typeface="Calibri"/>
                <a:cs typeface="Calibri"/>
              </a:rPr>
              <a:t>onderbeen</a:t>
            </a:r>
            <a:r>
              <a:rPr lang="nl-NL" sz="1300">
                <a:latin typeface="Calibri"/>
                <a:cs typeface="Calibri"/>
              </a:rPr>
              <a:t> of je arm, net wat jij lekkerder vindt zitten.</a:t>
            </a:r>
            <a:r>
              <a:rPr lang="nl-NL" sz="1300" b="0" i="0">
                <a:effectLst/>
                <a:latin typeface="Calibri"/>
                <a:cs typeface="Calibri"/>
              </a:rPr>
              <a:t> </a:t>
            </a:r>
          </a:p>
          <a:p>
            <a:pPr marL="285750" indent="-285750" algn="l" rtl="0" fontAlgn="base">
              <a:buClr>
                <a:schemeClr val="accent6"/>
              </a:buClr>
              <a:buFont typeface="Arial" panose="020B0604020202020204" pitchFamily="34" charset="0"/>
              <a:buChar char="•"/>
            </a:pPr>
            <a:r>
              <a:rPr lang="nl-NL" sz="1300" b="0" i="0">
                <a:solidFill>
                  <a:srgbClr val="000000"/>
                </a:solidFill>
                <a:effectLst/>
                <a:latin typeface="Calibri" panose="020F0502020204030204" pitchFamily="34" charset="0"/>
              </a:rPr>
              <a:t>Een </a:t>
            </a:r>
            <a:r>
              <a:rPr lang="nl-NL" sz="1300" b="1" i="0">
                <a:solidFill>
                  <a:schemeClr val="accent6"/>
                </a:solidFill>
                <a:effectLst/>
                <a:latin typeface="Calibri" panose="020F0502020204030204" pitchFamily="34" charset="0"/>
              </a:rPr>
              <a:t>drinkbakje </a:t>
            </a:r>
            <a:r>
              <a:rPr lang="nl-NL" sz="1300" b="0" i="0">
                <a:solidFill>
                  <a:srgbClr val="000000"/>
                </a:solidFill>
                <a:effectLst/>
                <a:latin typeface="Calibri" panose="020F0502020204030204" pitchFamily="34" charset="0"/>
              </a:rPr>
              <a:t>voor de hond en een fles met voldoende water (de kraan kan soms ver weg zijn). </a:t>
            </a:r>
          </a:p>
          <a:p>
            <a:pPr marL="285750" indent="-285750" algn="l" rtl="0" fontAlgn="base">
              <a:buClr>
                <a:schemeClr val="accent6"/>
              </a:buClr>
              <a:buFont typeface="Arial" panose="020B0604020202020204" pitchFamily="34" charset="0"/>
              <a:buChar char="•"/>
            </a:pPr>
            <a:r>
              <a:rPr lang="nl-NL" sz="1300" b="1" i="0">
                <a:solidFill>
                  <a:schemeClr val="accent6"/>
                </a:solidFill>
                <a:effectLst/>
                <a:latin typeface="Calibri" panose="020F0502020204030204" pitchFamily="34" charset="0"/>
              </a:rPr>
              <a:t>Beloningskoekjes</a:t>
            </a:r>
            <a:r>
              <a:rPr lang="nl-NL" sz="1300" b="0" i="0">
                <a:solidFill>
                  <a:srgbClr val="000000"/>
                </a:solidFill>
                <a:effectLst/>
                <a:latin typeface="Calibri" panose="020F0502020204030204" pitchFamily="34" charset="0"/>
              </a:rPr>
              <a:t> (denk eraan dat je geen voer in de ring mee mag nemen, ook niet in je zak!). Hou ook rekening met het avondeten van je hond als je naar een wedstrijd gaat die wat verder van huis is. </a:t>
            </a:r>
          </a:p>
          <a:p>
            <a:pPr marL="285750" indent="-285750" algn="l" rtl="0" fontAlgn="base">
              <a:buClr>
                <a:schemeClr val="accent6"/>
              </a:buClr>
              <a:buFont typeface="Arial" panose="020B0604020202020204" pitchFamily="34" charset="0"/>
              <a:buChar char="•"/>
            </a:pPr>
            <a:r>
              <a:rPr lang="nl-NL" sz="1300" b="0" i="0">
                <a:solidFill>
                  <a:srgbClr val="000000"/>
                </a:solidFill>
                <a:effectLst/>
                <a:latin typeface="Calibri" panose="020F0502020204030204" pitchFamily="34" charset="0"/>
              </a:rPr>
              <a:t>Het </a:t>
            </a:r>
            <a:r>
              <a:rPr lang="nl-NL" sz="1300" b="1" i="0">
                <a:solidFill>
                  <a:schemeClr val="accent6"/>
                </a:solidFill>
                <a:effectLst/>
                <a:latin typeface="Calibri" panose="020F0502020204030204" pitchFamily="34" charset="0"/>
              </a:rPr>
              <a:t>beloningsspeeltje </a:t>
            </a:r>
            <a:r>
              <a:rPr lang="nl-NL" sz="1300" b="0" i="0">
                <a:solidFill>
                  <a:srgbClr val="000000"/>
                </a:solidFill>
                <a:effectLst/>
                <a:latin typeface="Calibri" panose="020F0502020204030204" pitchFamily="34" charset="0"/>
              </a:rPr>
              <a:t>van je hond (ook deze mag niet mee in de ring) </a:t>
            </a:r>
          </a:p>
          <a:p>
            <a:pPr marL="285750" indent="-285750" algn="l" rtl="0" fontAlgn="base">
              <a:buClr>
                <a:schemeClr val="accent6"/>
              </a:buClr>
              <a:buFont typeface="Arial" panose="020B0604020202020204" pitchFamily="34" charset="0"/>
              <a:buChar char="•"/>
            </a:pPr>
            <a:r>
              <a:rPr lang="nl-NL" sz="1300" b="1" i="0">
                <a:solidFill>
                  <a:schemeClr val="accent6"/>
                </a:solidFill>
                <a:effectLst/>
                <a:latin typeface="Calibri" panose="020F0502020204030204" pitchFamily="34" charset="0"/>
              </a:rPr>
              <a:t>Proviand</a:t>
            </a:r>
            <a:r>
              <a:rPr lang="nl-NL" sz="1300" b="0" i="0">
                <a:solidFill>
                  <a:srgbClr val="000000"/>
                </a:solidFill>
                <a:effectLst/>
                <a:latin typeface="Calibri" panose="020F0502020204030204" pitchFamily="34" charset="0"/>
              </a:rPr>
              <a:t> voor jezelf (al kun je ter plaatse vaak wat kopen) </a:t>
            </a:r>
          </a:p>
          <a:p>
            <a:pPr marL="285750" indent="-285750" algn="l" rtl="0" fontAlgn="base">
              <a:buClr>
                <a:schemeClr val="accent6"/>
              </a:buClr>
              <a:buFont typeface="Arial" panose="020B0604020202020204" pitchFamily="34" charset="0"/>
              <a:buChar char="•"/>
            </a:pPr>
            <a:r>
              <a:rPr lang="nl-NL" sz="1300" b="0" i="0">
                <a:solidFill>
                  <a:srgbClr val="000000"/>
                </a:solidFill>
                <a:effectLst/>
                <a:latin typeface="Calibri" panose="020F0502020204030204" pitchFamily="34" charset="0"/>
              </a:rPr>
              <a:t>Als het warm is - zorg dat je</a:t>
            </a:r>
            <a:r>
              <a:rPr lang="nl-NL" sz="1300" b="1" i="0">
                <a:solidFill>
                  <a:schemeClr val="accent6"/>
                </a:solidFill>
                <a:effectLst/>
                <a:latin typeface="Calibri" panose="020F0502020204030204" pitchFamily="34" charset="0"/>
              </a:rPr>
              <a:t> schaduw </a:t>
            </a:r>
            <a:r>
              <a:rPr lang="nl-NL" sz="1300" b="0" i="0">
                <a:solidFill>
                  <a:srgbClr val="000000"/>
                </a:solidFill>
                <a:effectLst/>
                <a:latin typeface="Calibri" panose="020F0502020204030204" pitchFamily="34" charset="0"/>
              </a:rPr>
              <a:t>hebt voor je hond. Een parasol, of de schaduw van een tent. </a:t>
            </a:r>
          </a:p>
          <a:p>
            <a:pPr marL="285750" indent="-285750" algn="l" rtl="0" fontAlgn="base">
              <a:buClr>
                <a:schemeClr val="accent6"/>
              </a:buClr>
              <a:buFont typeface="Arial" panose="020B0604020202020204" pitchFamily="34" charset="0"/>
              <a:buChar char="•"/>
            </a:pPr>
            <a:r>
              <a:rPr lang="nl-NL" sz="1300">
                <a:solidFill>
                  <a:srgbClr val="000000"/>
                </a:solidFill>
                <a:latin typeface="Calibri" panose="020F0502020204030204" pitchFamily="34" charset="0"/>
              </a:rPr>
              <a:t>Draag m</a:t>
            </a:r>
            <a:r>
              <a:rPr lang="nl-NL" sz="1300" b="0" i="0">
                <a:solidFill>
                  <a:srgbClr val="000000"/>
                </a:solidFill>
                <a:effectLst/>
                <a:latin typeface="Calibri" panose="020F0502020204030204" pitchFamily="34" charset="0"/>
              </a:rPr>
              <a:t>akkelijk zittende </a:t>
            </a:r>
            <a:r>
              <a:rPr lang="nl-NL" sz="1300" b="1" i="0">
                <a:solidFill>
                  <a:schemeClr val="accent6"/>
                </a:solidFill>
                <a:effectLst/>
                <a:latin typeface="Calibri" panose="020F0502020204030204" pitchFamily="34" charset="0"/>
              </a:rPr>
              <a:t>sportkleding. </a:t>
            </a:r>
            <a:r>
              <a:rPr lang="nl-NL" sz="1300" b="0" i="0">
                <a:solidFill>
                  <a:srgbClr val="000000"/>
                </a:solidFill>
                <a:effectLst/>
                <a:latin typeface="Calibri" panose="020F0502020204030204" pitchFamily="34" charset="0"/>
              </a:rPr>
              <a:t>Dit kan de gewoon de kleding zijn waar je normaal ook in traint, plus wat extra om warm te blijven tussendoor. Zeker bij een wedstrijd in een manege kan het koud zijn! </a:t>
            </a:r>
          </a:p>
          <a:p>
            <a:pPr marL="285750" indent="-285750" algn="l" rtl="0" fontAlgn="base">
              <a:buClr>
                <a:schemeClr val="accent6"/>
              </a:buClr>
              <a:buFont typeface="Arial" panose="020B0604020202020204" pitchFamily="34" charset="0"/>
              <a:buChar char="•"/>
            </a:pPr>
            <a:r>
              <a:rPr lang="nl-NL" sz="1300" b="0" i="0">
                <a:solidFill>
                  <a:srgbClr val="000000"/>
                </a:solidFill>
                <a:effectLst/>
                <a:latin typeface="Calibri"/>
                <a:cs typeface="Calibri"/>
              </a:rPr>
              <a:t>Schoenen met een </a:t>
            </a:r>
            <a:r>
              <a:rPr lang="nl-NL" sz="1300" b="1" i="0">
                <a:solidFill>
                  <a:schemeClr val="accent6"/>
                </a:solidFill>
                <a:effectLst/>
                <a:latin typeface="Calibri"/>
                <a:cs typeface="Calibri"/>
              </a:rPr>
              <a:t>noppenprofiel. </a:t>
            </a:r>
            <a:r>
              <a:rPr lang="nl-NL" sz="1300" b="0" i="0">
                <a:solidFill>
                  <a:srgbClr val="000000"/>
                </a:solidFill>
                <a:effectLst/>
                <a:latin typeface="Calibri"/>
                <a:cs typeface="Calibri"/>
              </a:rPr>
              <a:t>Voetbalschoenen, of </a:t>
            </a:r>
            <a:r>
              <a:rPr lang="nl-NL" sz="1300" b="0" i="0">
                <a:effectLst/>
                <a:latin typeface="Calibri"/>
                <a:cs typeface="Calibri"/>
              </a:rPr>
              <a:t>speciale track</a:t>
            </a:r>
            <a:r>
              <a:rPr lang="nl-NL" sz="1300">
                <a:latin typeface="Calibri"/>
                <a:cs typeface="Calibri"/>
              </a:rPr>
              <a:t>/</a:t>
            </a:r>
            <a:r>
              <a:rPr lang="nl-NL" sz="1300" err="1">
                <a:latin typeface="Calibri"/>
                <a:cs typeface="Calibri"/>
              </a:rPr>
              <a:t>trail</a:t>
            </a:r>
            <a:r>
              <a:rPr lang="nl-NL" sz="1300" b="0" i="0">
                <a:effectLst/>
                <a:latin typeface="Calibri"/>
                <a:cs typeface="Calibri"/>
              </a:rPr>
              <a:t> running </a:t>
            </a:r>
            <a:r>
              <a:rPr lang="nl-NL" sz="1300" b="0" i="0">
                <a:solidFill>
                  <a:srgbClr val="000000"/>
                </a:solidFill>
                <a:effectLst/>
                <a:latin typeface="Calibri"/>
                <a:cs typeface="Calibri"/>
              </a:rPr>
              <a:t>schoenen (agility). Liever geen bergschoenen, gymschoenen of dergelijke in verband met uitglijden. Op kunstgras kun je “gewone” hardloopschoenen dragen. </a:t>
            </a:r>
          </a:p>
        </p:txBody>
      </p:sp>
      <p:pic>
        <p:nvPicPr>
          <p:cNvPr id="2052" name="Picture 4" descr="Image result for Agility schoenen. Size: 220 x 160. Source: agilityschoen.nl">
            <a:extLst>
              <a:ext uri="{FF2B5EF4-FFF2-40B4-BE49-F238E27FC236}">
                <a16:creationId xmlns:a16="http://schemas.microsoft.com/office/drawing/2014/main" id="{C3CEBFE0-F4F9-4849-A0B3-1F6EC1258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47" y="7723518"/>
            <a:ext cx="20955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dori Bench Zwart - Hondenbench 1">
            <a:extLst>
              <a:ext uri="{FF2B5EF4-FFF2-40B4-BE49-F238E27FC236}">
                <a16:creationId xmlns:a16="http://schemas.microsoft.com/office/drawing/2014/main" id="{D8716FBA-90B3-4078-A1A5-80AF0E2495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827" y="8258027"/>
            <a:ext cx="1267968" cy="12679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erbl Reis Voederbak Opvouwbaar Rood">
            <a:extLst>
              <a:ext uri="{FF2B5EF4-FFF2-40B4-BE49-F238E27FC236}">
                <a16:creationId xmlns:a16="http://schemas.microsoft.com/office/drawing/2014/main" id="{07723631-1EA2-4017-A811-97E5562623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807" r="-420"/>
          <a:stretch/>
        </p:blipFill>
        <p:spPr bwMode="auto">
          <a:xfrm>
            <a:off x="3885100" y="7779621"/>
            <a:ext cx="1244103" cy="10678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E7D0141-BD63-4788-90AE-CC01EAE680CB}"/>
              </a:ext>
            </a:extLst>
          </p:cNvPr>
          <p:cNvSpPr txBox="1"/>
          <p:nvPr/>
        </p:nvSpPr>
        <p:spPr>
          <a:xfrm>
            <a:off x="0" y="9537291"/>
            <a:ext cx="6858000" cy="373380"/>
          </a:xfrm>
          <a:prstGeom prst="rect">
            <a:avLst/>
          </a:prstGeom>
          <a:noFill/>
        </p:spPr>
        <p:txBody>
          <a:bodyPr wrap="square" rtlCol="0">
            <a:spAutoFit/>
          </a:bodyPr>
          <a:lstStyle/>
          <a:p>
            <a:pPr algn="ctr"/>
            <a:r>
              <a:rPr lang="nl-NL">
                <a:solidFill>
                  <a:schemeClr val="bg1"/>
                </a:solidFill>
              </a:rPr>
              <a:t>3</a:t>
            </a:r>
          </a:p>
        </p:txBody>
      </p:sp>
    </p:spTree>
    <p:extLst>
      <p:ext uri="{BB962C8B-B14F-4D97-AF65-F5344CB8AC3E}">
        <p14:creationId xmlns:p14="http://schemas.microsoft.com/office/powerpoint/2010/main" val="572928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9DEC52-405C-4FCA-B358-9A421D3232B3}"/>
              </a:ext>
            </a:extLst>
          </p:cNvPr>
          <p:cNvSpPr/>
          <p:nvPr/>
        </p:nvSpPr>
        <p:spPr>
          <a:xfrm>
            <a:off x="0" y="0"/>
            <a:ext cx="6858000" cy="822960"/>
          </a:xfrm>
          <a:prstGeom prst="rect">
            <a:avLst/>
          </a:prstGeom>
          <a:solidFill>
            <a:srgbClr val="4B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616963E-C6A3-4509-B7AF-08501BF74988}"/>
              </a:ext>
            </a:extLst>
          </p:cNvPr>
          <p:cNvSpPr/>
          <p:nvPr/>
        </p:nvSpPr>
        <p:spPr>
          <a:xfrm>
            <a:off x="0" y="9532620"/>
            <a:ext cx="6858000" cy="373380"/>
          </a:xfrm>
          <a:prstGeom prst="rect">
            <a:avLst/>
          </a:prstGeom>
          <a:solidFill>
            <a:srgbClr val="4B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D5AB702A-BC79-484D-9AED-D38029CDBEE5}"/>
              </a:ext>
            </a:extLst>
          </p:cNvPr>
          <p:cNvSpPr txBox="1"/>
          <p:nvPr/>
        </p:nvSpPr>
        <p:spPr>
          <a:xfrm>
            <a:off x="192024" y="955280"/>
            <a:ext cx="6473952" cy="3770263"/>
          </a:xfrm>
          <a:prstGeom prst="rect">
            <a:avLst/>
          </a:prstGeom>
          <a:noFill/>
        </p:spPr>
        <p:txBody>
          <a:bodyPr wrap="square" lIns="91440" tIns="45720" rIns="91440" bIns="45720" anchor="t">
            <a:spAutoFit/>
          </a:bodyPr>
          <a:lstStyle/>
          <a:p>
            <a:pPr algn="l" rtl="0" fontAlgn="base"/>
            <a:r>
              <a:rPr lang="nl-NL" b="1" i="0">
                <a:solidFill>
                  <a:schemeClr val="accent2"/>
                </a:solidFill>
                <a:effectLst/>
                <a:latin typeface="Calibri" panose="020F0502020204030204" pitchFamily="34" charset="0"/>
              </a:rPr>
              <a:t>De catalogus: voor alle informatie die je nodig hebt</a:t>
            </a:r>
            <a:r>
              <a:rPr lang="nl-NL" b="0" i="0">
                <a:solidFill>
                  <a:schemeClr val="accent2"/>
                </a:solidFill>
                <a:effectLst/>
                <a:latin typeface="Calibri" panose="020F0502020204030204" pitchFamily="34" charset="0"/>
              </a:rPr>
              <a:t> </a:t>
            </a:r>
            <a:endParaRPr lang="nl-NL" b="0" i="0">
              <a:solidFill>
                <a:schemeClr val="accent2"/>
              </a:solidFill>
              <a:effectLst/>
              <a:latin typeface="Segoe UI" panose="020B0502040204020203" pitchFamily="34" charset="0"/>
            </a:endParaRPr>
          </a:p>
          <a:p>
            <a:pPr fontAlgn="base"/>
            <a:r>
              <a:rPr lang="nl-NL" sz="1300" b="0" i="0">
                <a:solidFill>
                  <a:srgbClr val="000000"/>
                </a:solidFill>
                <a:effectLst/>
                <a:latin typeface="Calibri"/>
                <a:cs typeface="Calibri"/>
              </a:rPr>
              <a:t>Voor elke wedstrijd maakt de organiserende vereniging een catalogus. Dit is een PDF-document dat een paar dagen voor de wedstrijd online komt. Deze staat dan op de wedstrijdkalender van sport.raadvanbeheer, maar deze staat daarnaast vaak op de Facebookpagina</a:t>
            </a:r>
            <a:r>
              <a:rPr lang="nl-NL" sz="1300">
                <a:solidFill>
                  <a:srgbClr val="000000"/>
                </a:solidFill>
                <a:latin typeface="Calibri"/>
                <a:cs typeface="Calibri"/>
              </a:rPr>
              <a:t> </a:t>
            </a:r>
            <a:r>
              <a:rPr lang="nl-NL" sz="1300">
                <a:solidFill>
                  <a:srgbClr val="FF0000"/>
                </a:solidFill>
                <a:latin typeface="Calibri"/>
                <a:cs typeface="Calibri"/>
              </a:rPr>
              <a:t>'</a:t>
            </a:r>
            <a:r>
              <a:rPr lang="nl-NL" sz="1300" err="1">
                <a:solidFill>
                  <a:srgbClr val="000000"/>
                </a:solidFill>
                <a:latin typeface="Calibri"/>
                <a:cs typeface="Calibri"/>
              </a:rPr>
              <a:t>Agility</a:t>
            </a:r>
            <a:r>
              <a:rPr lang="nl-NL" sz="1300" b="0" i="0">
                <a:solidFill>
                  <a:srgbClr val="000000"/>
                </a:solidFill>
                <a:effectLst/>
                <a:latin typeface="Calibri"/>
                <a:cs typeface="Calibri"/>
              </a:rPr>
              <a:t> Catalogus Nederland</a:t>
            </a:r>
            <a:r>
              <a:rPr lang="nl-NL" sz="1300">
                <a:solidFill>
                  <a:srgbClr val="FF0000"/>
                </a:solidFill>
                <a:latin typeface="Calibri"/>
                <a:cs typeface="Calibri"/>
              </a:rPr>
              <a:t>'</a:t>
            </a:r>
            <a:r>
              <a:rPr lang="nl-NL" sz="1300">
                <a:solidFill>
                  <a:srgbClr val="000000"/>
                </a:solidFill>
                <a:latin typeface="Calibri"/>
                <a:cs typeface="Calibri"/>
              </a:rPr>
              <a:t>. </a:t>
            </a:r>
            <a:endParaRPr lang="nl-NL" sz="1300" b="0" i="0">
              <a:solidFill>
                <a:srgbClr val="000000"/>
              </a:solidFill>
              <a:effectLst/>
              <a:latin typeface="Calibri" panose="020F0502020204030204" pitchFamily="34" charset="0"/>
              <a:cs typeface="Calibri"/>
            </a:endParaRPr>
          </a:p>
          <a:p>
            <a:pPr algn="l" rtl="0" fontAlgn="base"/>
            <a:endParaRPr lang="nl-NL" sz="1300">
              <a:solidFill>
                <a:srgbClr val="000000"/>
              </a:solidFill>
              <a:latin typeface="Calibri" panose="020F0502020204030204" pitchFamily="34" charset="0"/>
            </a:endParaRPr>
          </a:p>
          <a:p>
            <a:pPr algn="l" rtl="0" fontAlgn="base"/>
            <a:r>
              <a:rPr lang="nl-NL" sz="1300" b="0" i="0">
                <a:solidFill>
                  <a:srgbClr val="000000"/>
                </a:solidFill>
                <a:effectLst/>
                <a:latin typeface="Calibri" panose="020F0502020204030204" pitchFamily="34" charset="0"/>
              </a:rPr>
              <a:t>In de catalogus staat nuttige informatie voor wedstrijdlopers: wat is het precieze adres, waar mag je parkeren, waar mag je je hond uitlaten (en waar niet!), en waar mag je met je tent staan. Ook staat er het schema voor de dag. </a:t>
            </a:r>
          </a:p>
          <a:p>
            <a:pPr algn="l" rtl="0" fontAlgn="base"/>
            <a:endParaRPr lang="nl-NL" sz="1300" b="0" i="0">
              <a:solidFill>
                <a:srgbClr val="000000"/>
              </a:solidFill>
              <a:effectLst/>
              <a:latin typeface="Segoe UI" panose="020B0502040204020203" pitchFamily="34" charset="0"/>
            </a:endParaRPr>
          </a:p>
          <a:p>
            <a:pPr algn="l" rtl="0" fontAlgn="base"/>
            <a:r>
              <a:rPr lang="nl-NL" sz="1300" b="0" i="0">
                <a:solidFill>
                  <a:srgbClr val="000000"/>
                </a:solidFill>
                <a:effectLst/>
                <a:latin typeface="Calibri" panose="020F0502020204030204" pitchFamily="34" charset="0"/>
              </a:rPr>
              <a:t>Uit de catalogus haal je als belangrijkste informatie: </a:t>
            </a:r>
            <a:endParaRPr lang="nl-NL" sz="1300" b="0" i="0">
              <a:solidFill>
                <a:srgbClr val="000000"/>
              </a:solidFill>
              <a:effectLst/>
              <a:latin typeface="Segoe UI" panose="020B0502040204020203" pitchFamily="34" charset="0"/>
            </a:endParaRPr>
          </a:p>
          <a:p>
            <a:pPr marL="285750" indent="-285750" algn="l" rtl="0" fontAlgn="base">
              <a:buClr>
                <a:schemeClr val="accent6"/>
              </a:buClr>
              <a:buFont typeface="Arial" panose="020B0604020202020204" pitchFamily="34" charset="0"/>
              <a:buChar char="•"/>
            </a:pPr>
            <a:r>
              <a:rPr lang="nl-NL" sz="1300" b="1" i="0">
                <a:solidFill>
                  <a:schemeClr val="accent6"/>
                </a:solidFill>
                <a:effectLst/>
                <a:latin typeface="Calibri" panose="020F0502020204030204" pitchFamily="34" charset="0"/>
              </a:rPr>
              <a:t>Hoe laat </a:t>
            </a:r>
            <a:r>
              <a:rPr lang="nl-NL" sz="1300" b="0" i="0">
                <a:solidFill>
                  <a:srgbClr val="000000"/>
                </a:solidFill>
                <a:effectLst/>
                <a:latin typeface="Calibri" panose="020F0502020204030204" pitchFamily="34" charset="0"/>
              </a:rPr>
              <a:t>moet ik er zijn? Hou er rekening mee dat de tijden bij benadering zijn, als de wedstrijd in- of uitloopt, kunnen de tijden veranderen. Je kunt als tijd aanhouden dat als het verkennen om 9.00 begint, je mikt op 1 uur van tevoren ter plaatse zijn. Je hebt tijd nodig om te parkeren, uit te laden, je te installeren, je startnummer op te halen en je hond uit te laten. Tijdens je eerste wedstrijd moet je hond nog gemeten worden. Het tijdstip dat je er moet zijn om te meten staat ook in de catalogus, dus </a:t>
            </a:r>
            <a:r>
              <a:rPr lang="nl-NL" sz="1300">
                <a:solidFill>
                  <a:srgbClr val="000000"/>
                </a:solidFill>
                <a:latin typeface="Calibri" panose="020F0502020204030204" pitchFamily="34" charset="0"/>
              </a:rPr>
              <a:t>reken dan 1 uur </a:t>
            </a:r>
            <a:r>
              <a:rPr lang="nl-NL" sz="1300" b="0" i="0">
                <a:solidFill>
                  <a:srgbClr val="000000"/>
                </a:solidFill>
                <a:effectLst/>
                <a:latin typeface="Calibri" panose="020F0502020204030204" pitchFamily="34" charset="0"/>
              </a:rPr>
              <a:t>voor dat tijdstip.  </a:t>
            </a:r>
          </a:p>
        </p:txBody>
      </p:sp>
      <p:pic>
        <p:nvPicPr>
          <p:cNvPr id="6" name="Picture 5">
            <a:extLst>
              <a:ext uri="{FF2B5EF4-FFF2-40B4-BE49-F238E27FC236}">
                <a16:creationId xmlns:a16="http://schemas.microsoft.com/office/drawing/2014/main" id="{81104965-73C2-4A16-9121-5D02F534359B}"/>
              </a:ext>
            </a:extLst>
          </p:cNvPr>
          <p:cNvPicPr>
            <a:picLocks noChangeAspect="1"/>
          </p:cNvPicPr>
          <p:nvPr/>
        </p:nvPicPr>
        <p:blipFill>
          <a:blip r:embed="rId2"/>
          <a:stretch>
            <a:fillRect/>
          </a:stretch>
        </p:blipFill>
        <p:spPr>
          <a:xfrm>
            <a:off x="3624072" y="4546908"/>
            <a:ext cx="2970627" cy="4237291"/>
          </a:xfrm>
          <a:prstGeom prst="rect">
            <a:avLst/>
          </a:prstGeom>
          <a:ln>
            <a:solidFill>
              <a:schemeClr val="accent6"/>
            </a:solidFill>
          </a:ln>
        </p:spPr>
      </p:pic>
      <p:sp>
        <p:nvSpPr>
          <p:cNvPr id="14" name="TextBox 13">
            <a:extLst>
              <a:ext uri="{FF2B5EF4-FFF2-40B4-BE49-F238E27FC236}">
                <a16:creationId xmlns:a16="http://schemas.microsoft.com/office/drawing/2014/main" id="{55EEA262-1131-4ACD-ADC7-3FCB1A7A456C}"/>
              </a:ext>
            </a:extLst>
          </p:cNvPr>
          <p:cNvSpPr txBox="1"/>
          <p:nvPr/>
        </p:nvSpPr>
        <p:spPr>
          <a:xfrm>
            <a:off x="192024" y="4546908"/>
            <a:ext cx="3432048" cy="2893100"/>
          </a:xfrm>
          <a:prstGeom prst="rect">
            <a:avLst/>
          </a:prstGeom>
          <a:noFill/>
        </p:spPr>
        <p:txBody>
          <a:bodyPr wrap="square" lIns="91440" tIns="45720" rIns="91440" bIns="45720" anchor="t">
            <a:spAutoFit/>
          </a:bodyPr>
          <a:lstStyle/>
          <a:p>
            <a:pPr marL="285750" indent="-285750" fontAlgn="base">
              <a:buClr>
                <a:schemeClr val="accent6"/>
              </a:buClr>
              <a:buFont typeface="Arial" panose="020B0604020202020204" pitchFamily="34" charset="0"/>
              <a:buChar char="•"/>
            </a:pPr>
            <a:r>
              <a:rPr lang="nl-NL" sz="1300" b="0" i="0">
                <a:solidFill>
                  <a:srgbClr val="000000"/>
                </a:solidFill>
                <a:effectLst/>
                <a:latin typeface="Calibri"/>
                <a:cs typeface="Calibri"/>
              </a:rPr>
              <a:t>Welk </a:t>
            </a:r>
            <a:r>
              <a:rPr lang="nl-NL" sz="1300" b="1" i="0">
                <a:solidFill>
                  <a:schemeClr val="accent6"/>
                </a:solidFill>
                <a:effectLst/>
                <a:latin typeface="Calibri"/>
                <a:cs typeface="Calibri"/>
              </a:rPr>
              <a:t>startnummer </a:t>
            </a:r>
            <a:r>
              <a:rPr lang="nl-NL" sz="1300" b="0" i="0">
                <a:solidFill>
                  <a:srgbClr val="000000"/>
                </a:solidFill>
                <a:effectLst/>
                <a:latin typeface="Calibri"/>
                <a:cs typeface="Calibri"/>
              </a:rPr>
              <a:t>heeft mijn hond?</a:t>
            </a:r>
            <a:r>
              <a:rPr lang="nl-NL" sz="1300" b="0" i="0">
                <a:solidFill>
                  <a:srgbClr val="000000"/>
                </a:solidFill>
                <a:effectLst/>
                <a:latin typeface="WordVisiCarriageReturn_MSFontService"/>
              </a:rPr>
              <a:t> </a:t>
            </a:r>
            <a:r>
              <a:rPr lang="nl-NL" sz="1300" b="0" i="0">
                <a:solidFill>
                  <a:srgbClr val="000000"/>
                </a:solidFill>
                <a:effectLst/>
                <a:latin typeface="Calibri"/>
                <a:cs typeface="Calibri"/>
              </a:rPr>
              <a:t>De catalogus bevat lijsten met alle honden per graad. Je gaat op zoek naar jouw </a:t>
            </a:r>
            <a:r>
              <a:rPr lang="nl-NL" sz="1300" b="0" i="0">
                <a:effectLst/>
                <a:latin typeface="Calibri"/>
                <a:cs typeface="Calibri"/>
              </a:rPr>
              <a:t>startnummer en dit nummer haal je op bij het wedstrijdsecretariaat</a:t>
            </a:r>
            <a:r>
              <a:rPr lang="nl-NL" sz="1300">
                <a:latin typeface="Calibri"/>
                <a:cs typeface="Calibri"/>
              </a:rPr>
              <a:t> (vaak is dit in/bij de kantine).</a:t>
            </a:r>
            <a:r>
              <a:rPr lang="nl-NL" sz="1300" b="0" i="0">
                <a:effectLst/>
                <a:latin typeface="Calibri"/>
                <a:cs typeface="Calibri"/>
              </a:rPr>
              <a:t>  </a:t>
            </a:r>
          </a:p>
          <a:p>
            <a:pPr marL="285750" indent="-285750" fontAlgn="base">
              <a:buClr>
                <a:schemeClr val="accent6"/>
              </a:buClr>
              <a:buFont typeface="Arial" panose="020B0604020202020204" pitchFamily="34" charset="0"/>
              <a:buChar char="•"/>
            </a:pPr>
            <a:r>
              <a:rPr lang="nl-NL" sz="1300" b="0" i="0">
                <a:solidFill>
                  <a:srgbClr val="000000"/>
                </a:solidFill>
                <a:effectLst/>
                <a:latin typeface="Calibri"/>
                <a:cs typeface="Calibri"/>
              </a:rPr>
              <a:t>Hoeveel </a:t>
            </a:r>
            <a:r>
              <a:rPr lang="nl-NL" sz="1300" b="1" i="0">
                <a:solidFill>
                  <a:schemeClr val="accent6"/>
                </a:solidFill>
                <a:effectLst/>
                <a:latin typeface="Calibri"/>
                <a:cs typeface="Calibri"/>
              </a:rPr>
              <a:t>ringen</a:t>
            </a:r>
            <a:r>
              <a:rPr lang="nl-NL" sz="1300" b="0" i="0">
                <a:solidFill>
                  <a:srgbClr val="000000"/>
                </a:solidFill>
                <a:effectLst/>
                <a:latin typeface="Calibri"/>
                <a:cs typeface="Calibri"/>
              </a:rPr>
              <a:t> zijn er en waar zijn die? Een ring is de plek waar een parcours is opgesteld. Deze is minimaal afgezet met lint, maar soms ook met stevig gaas. Er kan maar 1 ring zijn, maar ook wel 3 of zelfs 4. Op de plattegrond van de catalogus vind je meer informatie over waar welke ring is, en ze zijn </a:t>
            </a:r>
            <a:r>
              <a:rPr lang="nl-NL" sz="1300">
                <a:solidFill>
                  <a:srgbClr val="000000"/>
                </a:solidFill>
                <a:latin typeface="Calibri"/>
                <a:cs typeface="Calibri"/>
              </a:rPr>
              <a:t>ook ter</a:t>
            </a:r>
            <a:r>
              <a:rPr lang="nl-NL" sz="1300" b="0" i="0">
                <a:solidFill>
                  <a:srgbClr val="000000"/>
                </a:solidFill>
                <a:effectLst/>
                <a:latin typeface="Calibri"/>
                <a:cs typeface="Calibri"/>
              </a:rPr>
              <a:t> plekke genummerd. </a:t>
            </a:r>
          </a:p>
        </p:txBody>
      </p:sp>
      <p:sp>
        <p:nvSpPr>
          <p:cNvPr id="7" name="TextBox 6">
            <a:extLst>
              <a:ext uri="{FF2B5EF4-FFF2-40B4-BE49-F238E27FC236}">
                <a16:creationId xmlns:a16="http://schemas.microsoft.com/office/drawing/2014/main" id="{FEB8DE44-F510-4809-933A-1CAE5C9A804D}"/>
              </a:ext>
            </a:extLst>
          </p:cNvPr>
          <p:cNvSpPr txBox="1"/>
          <p:nvPr/>
        </p:nvSpPr>
        <p:spPr>
          <a:xfrm>
            <a:off x="0" y="9537291"/>
            <a:ext cx="6858000" cy="373380"/>
          </a:xfrm>
          <a:prstGeom prst="rect">
            <a:avLst/>
          </a:prstGeom>
          <a:noFill/>
        </p:spPr>
        <p:txBody>
          <a:bodyPr wrap="square" rtlCol="0">
            <a:spAutoFit/>
          </a:bodyPr>
          <a:lstStyle/>
          <a:p>
            <a:pPr algn="ctr"/>
            <a:r>
              <a:rPr lang="nl-NL">
                <a:solidFill>
                  <a:schemeClr val="bg1"/>
                </a:solidFill>
              </a:rPr>
              <a:t>4</a:t>
            </a:r>
          </a:p>
        </p:txBody>
      </p:sp>
    </p:spTree>
    <p:extLst>
      <p:ext uri="{BB962C8B-B14F-4D97-AF65-F5344CB8AC3E}">
        <p14:creationId xmlns:p14="http://schemas.microsoft.com/office/powerpoint/2010/main" val="2285154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9DEC52-405C-4FCA-B358-9A421D3232B3}"/>
              </a:ext>
            </a:extLst>
          </p:cNvPr>
          <p:cNvSpPr/>
          <p:nvPr/>
        </p:nvSpPr>
        <p:spPr>
          <a:xfrm>
            <a:off x="0" y="0"/>
            <a:ext cx="6858000" cy="822960"/>
          </a:xfrm>
          <a:prstGeom prst="rect">
            <a:avLst/>
          </a:prstGeom>
          <a:solidFill>
            <a:srgbClr val="4B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616963E-C6A3-4509-B7AF-08501BF74988}"/>
              </a:ext>
            </a:extLst>
          </p:cNvPr>
          <p:cNvSpPr/>
          <p:nvPr/>
        </p:nvSpPr>
        <p:spPr>
          <a:xfrm>
            <a:off x="0" y="9532620"/>
            <a:ext cx="6858000" cy="373380"/>
          </a:xfrm>
          <a:prstGeom prst="rect">
            <a:avLst/>
          </a:prstGeom>
          <a:solidFill>
            <a:srgbClr val="4B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D5AB702A-BC79-484D-9AED-D38029CDBEE5}"/>
              </a:ext>
            </a:extLst>
          </p:cNvPr>
          <p:cNvSpPr txBox="1"/>
          <p:nvPr/>
        </p:nvSpPr>
        <p:spPr>
          <a:xfrm>
            <a:off x="192024" y="955280"/>
            <a:ext cx="5794248" cy="6370975"/>
          </a:xfrm>
          <a:prstGeom prst="rect">
            <a:avLst/>
          </a:prstGeom>
          <a:noFill/>
        </p:spPr>
        <p:txBody>
          <a:bodyPr wrap="square" lIns="91440" tIns="45720" rIns="91440" bIns="45720" anchor="t">
            <a:spAutoFit/>
          </a:bodyPr>
          <a:lstStyle/>
          <a:p>
            <a:pPr algn="l" rtl="0" fontAlgn="base"/>
            <a:r>
              <a:rPr lang="nl-NL" b="1" i="0">
                <a:solidFill>
                  <a:schemeClr val="accent2"/>
                </a:solidFill>
                <a:effectLst/>
                <a:latin typeface="Calibri" panose="020F0502020204030204" pitchFamily="34" charset="0"/>
              </a:rPr>
              <a:t>Hoe ziet een wedstrijddag eruit?</a:t>
            </a:r>
            <a:r>
              <a:rPr lang="nl-NL" b="0" i="0">
                <a:solidFill>
                  <a:schemeClr val="accent2"/>
                </a:solidFill>
                <a:effectLst/>
                <a:latin typeface="Calibri" panose="020F0502020204030204" pitchFamily="34" charset="0"/>
              </a:rPr>
              <a:t> </a:t>
            </a:r>
          </a:p>
          <a:p>
            <a:pPr algn="l" rtl="0" fontAlgn="base"/>
            <a:r>
              <a:rPr lang="nl-NL" sz="1300" b="0" i="0">
                <a:effectLst/>
                <a:latin typeface="Segoe UI" panose="020B0502040204020203" pitchFamily="34" charset="0"/>
              </a:rPr>
              <a:t>We nemen hieronder een doorsnee wedstrijddag met je door.</a:t>
            </a:r>
          </a:p>
          <a:p>
            <a:pPr algn="l" rtl="0" fontAlgn="base"/>
            <a:endParaRPr lang="nl-NL" sz="1300" b="0" i="0">
              <a:effectLst/>
              <a:latin typeface="Segoe UI" panose="020B0502040204020203" pitchFamily="34" charset="0"/>
            </a:endParaRPr>
          </a:p>
          <a:p>
            <a:pPr algn="l" rtl="0" fontAlgn="base">
              <a:buFont typeface="+mj-lt"/>
              <a:buAutoNum type="arabicPeriod"/>
            </a:pPr>
            <a:r>
              <a:rPr lang="nl-NL" sz="1300" b="1" i="0">
                <a:solidFill>
                  <a:schemeClr val="accent2"/>
                </a:solidFill>
                <a:effectLst/>
                <a:latin typeface="Calibri" panose="020F0502020204030204" pitchFamily="34" charset="0"/>
              </a:rPr>
              <a:t>Aankomst en oriëntatie </a:t>
            </a:r>
          </a:p>
          <a:p>
            <a:pPr algn="l" rtl="0" fontAlgn="base"/>
            <a:r>
              <a:rPr lang="nl-NL" sz="1300" b="0" i="0">
                <a:solidFill>
                  <a:srgbClr val="000000"/>
                </a:solidFill>
                <a:effectLst/>
                <a:latin typeface="Calibri"/>
                <a:cs typeface="Calibri"/>
              </a:rPr>
              <a:t>Je komt aan, parkeert je auto, en laat je hond rustig uit. Vervolgens zoek je een </a:t>
            </a:r>
            <a:r>
              <a:rPr lang="nl-NL" sz="1300" b="0" i="0">
                <a:effectLst/>
                <a:latin typeface="Calibri"/>
                <a:cs typeface="Calibri"/>
              </a:rPr>
              <a:t>rustig plekje voor je hond (in de auto of op het veld) en ga je je startnummer ophalen (en een bakje koffie, want het was vroeg vanmorgen). Je kijkt in welke ring je je </a:t>
            </a:r>
            <a:r>
              <a:rPr lang="nl-NL" sz="1300">
                <a:latin typeface="Calibri"/>
                <a:cs typeface="Calibri"/>
              </a:rPr>
              <a:t>eerste</a:t>
            </a:r>
            <a:r>
              <a:rPr lang="nl-NL" sz="1300" b="0" i="0">
                <a:effectLst/>
                <a:latin typeface="Calibri"/>
                <a:cs typeface="Calibri"/>
              </a:rPr>
              <a:t> rondje moet lopen en oriënteert je rustig op het (voor jou onbekende) terrein. </a:t>
            </a:r>
          </a:p>
          <a:p>
            <a:pPr algn="l" rtl="0" fontAlgn="base"/>
            <a:endParaRPr lang="nl-NL" sz="1300" b="0" i="0">
              <a:solidFill>
                <a:srgbClr val="000000"/>
              </a:solidFill>
              <a:effectLst/>
              <a:latin typeface="Segoe UI" panose="020B0502040204020203" pitchFamily="34" charset="0"/>
            </a:endParaRPr>
          </a:p>
          <a:p>
            <a:pPr algn="l" rtl="0" fontAlgn="base">
              <a:buFont typeface="+mj-lt"/>
              <a:buAutoNum type="arabicPeriod" startAt="2"/>
            </a:pPr>
            <a:r>
              <a:rPr lang="nl-NL" sz="1300" b="1" i="0">
                <a:solidFill>
                  <a:schemeClr val="accent2"/>
                </a:solidFill>
                <a:effectLst/>
                <a:latin typeface="Calibri" panose="020F0502020204030204" pitchFamily="34" charset="0"/>
              </a:rPr>
              <a:t>De meting </a:t>
            </a:r>
          </a:p>
          <a:p>
            <a:pPr fontAlgn="base"/>
            <a:r>
              <a:rPr lang="nl-NL" sz="1300" b="0" i="0">
                <a:solidFill>
                  <a:srgbClr val="000000"/>
                </a:solidFill>
                <a:effectLst/>
                <a:latin typeface="Calibri"/>
                <a:cs typeface="Calibri"/>
              </a:rPr>
              <a:t>In de catalogus </a:t>
            </a:r>
            <a:r>
              <a:rPr lang="nl-NL" sz="1300" b="0" i="0">
                <a:effectLst/>
                <a:latin typeface="Calibri"/>
                <a:cs typeface="Calibri"/>
              </a:rPr>
              <a:t>vind je een pagina met de lijst met honden die gemeten moeten worden</a:t>
            </a:r>
            <a:r>
              <a:rPr lang="nl-NL" sz="1300">
                <a:latin typeface="Calibri"/>
                <a:cs typeface="Calibri"/>
              </a:rPr>
              <a:t> (large honden hoeven niet gemeten).</a:t>
            </a:r>
            <a:r>
              <a:rPr lang="nl-NL" sz="1300" b="0" i="0">
                <a:effectLst/>
                <a:latin typeface="Calibri"/>
                <a:cs typeface="Calibri"/>
              </a:rPr>
              <a:t> Sta je daar niet bij</a:t>
            </a:r>
            <a:r>
              <a:rPr lang="nl-NL" sz="1300">
                <a:latin typeface="Calibri"/>
                <a:cs typeface="Calibri"/>
              </a:rPr>
              <a:t> terwijl het wel je eerste wedstrijd is</a:t>
            </a:r>
            <a:r>
              <a:rPr lang="nl-NL" sz="1300" b="0" i="0">
                <a:effectLst/>
                <a:latin typeface="Calibri"/>
                <a:cs typeface="Calibri"/>
              </a:rPr>
              <a:t>, neem dan contact op met het wedstrijdsecretariaat. Een meting vindt plaats door een keurmeester of lid van de meetcommissie. </a:t>
            </a:r>
            <a:r>
              <a:rPr lang="nl-NL" sz="1300" b="0" i="0">
                <a:effectLst/>
                <a:latin typeface="WordVisiCarriageReturn_MSFontService"/>
              </a:rPr>
              <a:t> </a:t>
            </a:r>
            <a:br>
              <a:rPr lang="nl-NL" sz="1300" b="0" i="0">
                <a:effectLst/>
                <a:latin typeface="WordVisiCarriageReturn_MSFontService"/>
              </a:rPr>
            </a:br>
            <a:endParaRPr lang="nl-NL" sz="1300" b="0" i="0">
              <a:effectLst/>
              <a:latin typeface="WordVisiCarriageReturn_MSFontService"/>
            </a:endParaRPr>
          </a:p>
          <a:p>
            <a:pPr fontAlgn="base"/>
            <a:r>
              <a:rPr lang="nl-NL" sz="1300" b="0" i="0">
                <a:effectLst/>
                <a:latin typeface="Calibri"/>
                <a:cs typeface="Calibri"/>
              </a:rPr>
              <a:t>Je neemt je logboek mee, en wacht tot je wordt geroepen. De meting vindt vaak plaats in het clubhuis of de kantine. Dit zal in de catalogus staan. </a:t>
            </a:r>
            <a:r>
              <a:rPr lang="nl-NL" sz="1300" b="0" i="0">
                <a:effectLst/>
                <a:latin typeface="WordVisiCarriageReturn_MSFontService"/>
              </a:rPr>
              <a:t> </a:t>
            </a:r>
          </a:p>
          <a:p>
            <a:pPr algn="l" rtl="0" fontAlgn="base"/>
            <a:br>
              <a:rPr lang="nl-NL" sz="1300" b="0" i="0">
                <a:solidFill>
                  <a:srgbClr val="000000"/>
                </a:solidFill>
                <a:effectLst/>
                <a:latin typeface="WordVisiCarriageReturn_MSFontService"/>
              </a:rPr>
            </a:br>
            <a:r>
              <a:rPr lang="nl-NL" sz="1300" b="0" i="0">
                <a:solidFill>
                  <a:srgbClr val="000000"/>
                </a:solidFill>
                <a:effectLst/>
                <a:latin typeface="Calibri" panose="020F0502020204030204" pitchFamily="34" charset="0"/>
              </a:rPr>
              <a:t>Je plaatst je hond op een tafel, en mag erbij blijven terwijl de keurmeester een boogje boven je hond plaatst, ter hoogte van de schouders. De meting duurt 5-10 minuten, waarna de keurmeester in je logboek de hoogte noteert. Je hebt twee metingen nodig om het officieel te maken, dus het kan zijn dat je tweede meting bij een volgende wedstrijd plaatsvindt. Dan sta je opnieuw in de catalogus.   </a:t>
            </a:r>
          </a:p>
          <a:p>
            <a:pPr algn="l" rtl="0" fontAlgn="base"/>
            <a:endParaRPr lang="nl-NL" sz="1300" b="0" i="0">
              <a:solidFill>
                <a:srgbClr val="000000"/>
              </a:solidFill>
              <a:effectLst/>
              <a:latin typeface="Segoe UI" panose="020B0502040204020203" pitchFamily="34" charset="0"/>
            </a:endParaRPr>
          </a:p>
          <a:p>
            <a:pPr algn="l" rtl="0" fontAlgn="base"/>
            <a:r>
              <a:rPr lang="nl-NL" sz="1300" b="0" i="0">
                <a:solidFill>
                  <a:srgbClr val="000000"/>
                </a:solidFill>
                <a:effectLst/>
                <a:latin typeface="Calibri" panose="020F0502020204030204" pitchFamily="34" charset="0"/>
              </a:rPr>
              <a:t>Als de hoogte die je zelf had opgegeven afwijkt van de hoogte die de keurmeester heeft gemeten, dan start je in die klasse die de keurmeester meet. De wedstrijdleiding zet jou dan bij de goede lijst. Let op: de tijden voor verkennen en lopen wijzigen dan ook! </a:t>
            </a:r>
            <a:endParaRPr lang="nl-NL" sz="1300" b="0" i="0">
              <a:solidFill>
                <a:srgbClr val="000000"/>
              </a:solidFill>
              <a:effectLst/>
              <a:latin typeface="Segoe UI" panose="020B0502040204020203" pitchFamily="34" charset="0"/>
            </a:endParaRPr>
          </a:p>
          <a:p>
            <a:pPr fontAlgn="base"/>
            <a:r>
              <a:rPr lang="nl-NL" sz="1300" b="0" i="0">
                <a:solidFill>
                  <a:srgbClr val="000000"/>
                </a:solidFill>
                <a:effectLst/>
                <a:latin typeface="WordVisiCarriageReturn_MSFontService"/>
              </a:rPr>
              <a:t> </a:t>
            </a:r>
            <a:br>
              <a:rPr lang="nl-NL" sz="1300" b="0" i="0">
                <a:solidFill>
                  <a:srgbClr val="000000"/>
                </a:solidFill>
                <a:effectLst/>
                <a:latin typeface="WordVisiCarriageReturn_MSFontService"/>
              </a:rPr>
            </a:br>
            <a:endParaRPr lang="nl-NL" sz="1300" b="0" i="0">
              <a:solidFill>
                <a:srgbClr val="FF0000"/>
              </a:solidFill>
              <a:effectLst/>
              <a:highlight>
                <a:srgbClr val="FFFF00"/>
              </a:highlight>
              <a:latin typeface="WordVisiCarriageReturn_MSFontService"/>
            </a:endParaRPr>
          </a:p>
        </p:txBody>
      </p:sp>
      <p:sp>
        <p:nvSpPr>
          <p:cNvPr id="6" name="Arrow: Down 5">
            <a:extLst>
              <a:ext uri="{FF2B5EF4-FFF2-40B4-BE49-F238E27FC236}">
                <a16:creationId xmlns:a16="http://schemas.microsoft.com/office/drawing/2014/main" id="{375F4162-169E-43E1-BC8A-9E5D56F8517D}"/>
              </a:ext>
            </a:extLst>
          </p:cNvPr>
          <p:cNvSpPr/>
          <p:nvPr/>
        </p:nvSpPr>
        <p:spPr>
          <a:xfrm>
            <a:off x="6169152" y="1463040"/>
            <a:ext cx="499872" cy="720547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pic>
        <p:nvPicPr>
          <p:cNvPr id="2052" name="Picture 4">
            <a:extLst>
              <a:ext uri="{FF2B5EF4-FFF2-40B4-BE49-F238E27FC236}">
                <a16:creationId xmlns:a16="http://schemas.microsoft.com/office/drawing/2014/main" id="{B10D298D-2706-4EA3-A959-3792E674ED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067" t="20845" r="41333"/>
          <a:stretch/>
        </p:blipFill>
        <p:spPr bwMode="auto">
          <a:xfrm>
            <a:off x="966216" y="6946511"/>
            <a:ext cx="1704374" cy="22585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9EF38A0-0FF2-479D-B737-6025B1E847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667" t="37911" r="43822" b="3541"/>
          <a:stretch/>
        </p:blipFill>
        <p:spPr bwMode="auto">
          <a:xfrm>
            <a:off x="3456432" y="6946511"/>
            <a:ext cx="2023872" cy="225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85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9DEC52-405C-4FCA-B358-9A421D3232B3}"/>
              </a:ext>
            </a:extLst>
          </p:cNvPr>
          <p:cNvSpPr/>
          <p:nvPr/>
        </p:nvSpPr>
        <p:spPr>
          <a:xfrm>
            <a:off x="0" y="0"/>
            <a:ext cx="6858000" cy="822960"/>
          </a:xfrm>
          <a:prstGeom prst="rect">
            <a:avLst/>
          </a:prstGeom>
          <a:solidFill>
            <a:srgbClr val="4B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616963E-C6A3-4509-B7AF-08501BF74988}"/>
              </a:ext>
            </a:extLst>
          </p:cNvPr>
          <p:cNvSpPr/>
          <p:nvPr/>
        </p:nvSpPr>
        <p:spPr>
          <a:xfrm>
            <a:off x="0" y="9532620"/>
            <a:ext cx="6858000" cy="373380"/>
          </a:xfrm>
          <a:prstGeom prst="rect">
            <a:avLst/>
          </a:prstGeom>
          <a:solidFill>
            <a:srgbClr val="4B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D5AB702A-BC79-484D-9AED-D38029CDBEE5}"/>
              </a:ext>
            </a:extLst>
          </p:cNvPr>
          <p:cNvSpPr txBox="1"/>
          <p:nvPr/>
        </p:nvSpPr>
        <p:spPr>
          <a:xfrm>
            <a:off x="192024" y="955280"/>
            <a:ext cx="5794248" cy="8494633"/>
          </a:xfrm>
          <a:prstGeom prst="rect">
            <a:avLst/>
          </a:prstGeom>
          <a:noFill/>
        </p:spPr>
        <p:txBody>
          <a:bodyPr wrap="square" lIns="91440" tIns="45720" rIns="91440" bIns="45720" anchor="t">
            <a:spAutoFit/>
          </a:bodyPr>
          <a:lstStyle/>
          <a:p>
            <a:pPr algn="l" rtl="0" fontAlgn="base">
              <a:buFont typeface="+mj-lt"/>
              <a:buAutoNum type="arabicPeriod" startAt="3"/>
            </a:pPr>
            <a:r>
              <a:rPr lang="nl-NL" sz="1300" b="1" i="0">
                <a:solidFill>
                  <a:schemeClr val="accent2"/>
                </a:solidFill>
                <a:effectLst/>
                <a:latin typeface="Calibri" panose="020F0502020204030204" pitchFamily="34" charset="0"/>
              </a:rPr>
              <a:t>Hond in de bench </a:t>
            </a:r>
          </a:p>
          <a:p>
            <a:pPr algn="l" rtl="0" fontAlgn="base"/>
            <a:r>
              <a:rPr lang="nl-NL" sz="1300" b="0" i="0">
                <a:solidFill>
                  <a:srgbClr val="000000"/>
                </a:solidFill>
                <a:effectLst/>
                <a:latin typeface="Calibri" panose="020F0502020204030204" pitchFamily="34" charset="0"/>
              </a:rPr>
              <a:t>Na het meten doe je je hond in de bench (of de auto, wat je prettiger vindt), en wacht je tot het tijd is om te verkennen. </a:t>
            </a:r>
            <a:r>
              <a:rPr lang="nl-NL" sz="1300" b="0" i="0">
                <a:solidFill>
                  <a:srgbClr val="000000"/>
                </a:solidFill>
                <a:effectLst/>
                <a:latin typeface="WordVisiCarriageReturn_MSFontService"/>
              </a:rPr>
              <a:t> </a:t>
            </a:r>
            <a:br>
              <a:rPr lang="nl-NL" sz="1300" b="0" i="0">
                <a:solidFill>
                  <a:srgbClr val="000000"/>
                </a:solidFill>
                <a:effectLst/>
                <a:latin typeface="WordVisiCarriageReturn_MSFontService"/>
              </a:rPr>
            </a:br>
            <a:r>
              <a:rPr lang="nl-NL" sz="1300" b="0" i="0">
                <a:solidFill>
                  <a:srgbClr val="000000"/>
                </a:solidFill>
                <a:effectLst/>
                <a:latin typeface="Calibri" panose="020F0502020204030204" pitchFamily="34" charset="0"/>
              </a:rPr>
              <a:t> </a:t>
            </a:r>
            <a:endParaRPr lang="nl-NL" sz="1300" b="0" i="0">
              <a:solidFill>
                <a:srgbClr val="000000"/>
              </a:solidFill>
              <a:effectLst/>
              <a:latin typeface="Segoe UI" panose="020B0502040204020203" pitchFamily="34" charset="0"/>
            </a:endParaRPr>
          </a:p>
          <a:p>
            <a:pPr algn="l" rtl="0" fontAlgn="base">
              <a:buFont typeface="+mj-lt"/>
              <a:buAutoNum type="arabicPeriod" startAt="4"/>
            </a:pPr>
            <a:r>
              <a:rPr lang="nl-NL" sz="1300" b="1" i="0">
                <a:solidFill>
                  <a:schemeClr val="accent2"/>
                </a:solidFill>
                <a:effectLst/>
                <a:latin typeface="Calibri" panose="020F0502020204030204" pitchFamily="34" charset="0"/>
              </a:rPr>
              <a:t>Parcours verkennen</a:t>
            </a:r>
            <a:r>
              <a:rPr lang="nl-NL" sz="1300" b="1" i="0">
                <a:solidFill>
                  <a:schemeClr val="accent2"/>
                </a:solidFill>
                <a:effectLst/>
                <a:latin typeface="WordVisiCarriageReturn_MSFontService"/>
              </a:rPr>
              <a:t> </a:t>
            </a:r>
            <a:r>
              <a:rPr lang="nl-NL" sz="1300" b="0" i="0">
                <a:solidFill>
                  <a:schemeClr val="accent2"/>
                </a:solidFill>
                <a:effectLst/>
                <a:latin typeface="Calibri" panose="020F0502020204030204" pitchFamily="34" charset="0"/>
              </a:rPr>
              <a:t> </a:t>
            </a:r>
          </a:p>
          <a:p>
            <a:pPr algn="l" rtl="0" fontAlgn="base"/>
            <a:r>
              <a:rPr lang="nl-NL" sz="1300" b="0" i="0">
                <a:solidFill>
                  <a:srgbClr val="000000"/>
                </a:solidFill>
                <a:effectLst/>
                <a:latin typeface="Calibri" panose="020F0502020204030204" pitchFamily="34" charset="0"/>
              </a:rPr>
              <a:t>In de catalogus staat hoe laat je moet verkennen. Dit is vaak maar 5-7 minuten. Het verkennen gebeurt in groepen, en het is net als bij een training. Er wordt omgeroepen als er nog 1 minuut over is, en als de tijd voorbij is verlaat je het veld.  </a:t>
            </a:r>
          </a:p>
          <a:p>
            <a:pPr algn="l" rtl="0" fontAlgn="base"/>
            <a:endParaRPr lang="nl-NL" sz="1300" b="0" i="0">
              <a:solidFill>
                <a:srgbClr val="000000"/>
              </a:solidFill>
              <a:effectLst/>
              <a:latin typeface="Segoe UI" panose="020B0502040204020203" pitchFamily="34" charset="0"/>
            </a:endParaRPr>
          </a:p>
          <a:p>
            <a:pPr algn="l" rtl="0" fontAlgn="base"/>
            <a:r>
              <a:rPr lang="nl-NL" sz="1300" b="0" i="0">
                <a:solidFill>
                  <a:srgbClr val="000000"/>
                </a:solidFill>
                <a:effectLst/>
                <a:latin typeface="Calibri" panose="020F0502020204030204" pitchFamily="34" charset="0"/>
              </a:rPr>
              <a:t>De keurmeester geeft vaak aan het begin van het verkennen een korte uitleg, waarbij hij/zij vertelt over de tijd die je moet halen voor een U’tje en herhaalt vaak nog even de basisregels: geen speeltjes in de ring bijvoorbeeld</a:t>
            </a:r>
            <a:r>
              <a:rPr lang="nl-NL" sz="1300">
                <a:solidFill>
                  <a:srgbClr val="000000"/>
                </a:solidFill>
                <a:latin typeface="Calibri" panose="020F0502020204030204" pitchFamily="34" charset="0"/>
              </a:rPr>
              <a:t> en wachten op het fluitje. </a:t>
            </a:r>
            <a:r>
              <a:rPr lang="nl-NL" sz="1300" b="0" i="0">
                <a:solidFill>
                  <a:srgbClr val="000000"/>
                </a:solidFill>
                <a:effectLst/>
                <a:latin typeface="Calibri" panose="020F0502020204030204" pitchFamily="34" charset="0"/>
              </a:rPr>
              <a:t> </a:t>
            </a:r>
          </a:p>
          <a:p>
            <a:pPr algn="l" rtl="0" fontAlgn="base"/>
            <a:endParaRPr lang="nl-NL" sz="1300">
              <a:solidFill>
                <a:srgbClr val="000000"/>
              </a:solidFill>
              <a:latin typeface="Calibri" panose="020F0502020204030204" pitchFamily="34" charset="0"/>
            </a:endParaRPr>
          </a:p>
          <a:p>
            <a:pPr algn="l" rtl="0" fontAlgn="base">
              <a:buFont typeface="+mj-lt"/>
              <a:buAutoNum type="arabicPeriod" startAt="5"/>
            </a:pPr>
            <a:r>
              <a:rPr lang="nl-NL" sz="1300" b="1" i="0">
                <a:solidFill>
                  <a:schemeClr val="accent2"/>
                </a:solidFill>
                <a:effectLst/>
                <a:latin typeface="Calibri" panose="020F0502020204030204" pitchFamily="34" charset="0"/>
              </a:rPr>
              <a:t>Je eerste rondje lopen </a:t>
            </a:r>
          </a:p>
          <a:p>
            <a:pPr algn="l" rtl="0" fontAlgn="base"/>
            <a:r>
              <a:rPr lang="nl-NL" sz="1300" b="0" i="0">
                <a:solidFill>
                  <a:srgbClr val="000000"/>
                </a:solidFill>
                <a:effectLst/>
                <a:latin typeface="Calibri" panose="020F0502020204030204" pitchFamily="34" charset="0"/>
              </a:rPr>
              <a:t>Na het verkennen kan het soms even duren voordat je aan de beurt bent voor je rondje. Zorg wel dat je hond nog een keer heeft geplast, loop hem warm (bijvoorbeeld even 5 minuten goed doorstappen) en zorg dat je </a:t>
            </a:r>
            <a:r>
              <a:rPr lang="nl-NL" sz="1300" b="1" i="0">
                <a:solidFill>
                  <a:schemeClr val="accent6"/>
                </a:solidFill>
                <a:effectLst/>
                <a:latin typeface="Calibri" panose="020F0502020204030204" pitchFamily="34" charset="0"/>
              </a:rPr>
              <a:t>10 minuten </a:t>
            </a:r>
            <a:r>
              <a:rPr lang="nl-NL" sz="1300" b="0" i="0">
                <a:solidFill>
                  <a:srgbClr val="000000"/>
                </a:solidFill>
                <a:effectLst/>
                <a:latin typeface="Calibri" panose="020F0502020204030204" pitchFamily="34" charset="0"/>
              </a:rPr>
              <a:t>voordat jouw nummer aan de beurt is in de buurt van de start bent. Veel lopers houden als regel aan dat ze naar de ring gaan als er nog 10 honden voor je zitten. </a:t>
            </a:r>
            <a:endParaRPr lang="nl-NL" sz="1300" b="0" i="0">
              <a:solidFill>
                <a:srgbClr val="000000"/>
              </a:solidFill>
              <a:effectLst/>
              <a:latin typeface="Segoe UI" panose="020B0502040204020203" pitchFamily="34" charset="0"/>
            </a:endParaRPr>
          </a:p>
          <a:p>
            <a:pPr algn="l" rtl="0" fontAlgn="base"/>
            <a:r>
              <a:rPr lang="nl-NL" sz="1300" b="0" i="0">
                <a:solidFill>
                  <a:srgbClr val="000000"/>
                </a:solidFill>
                <a:effectLst/>
                <a:latin typeface="Calibri" panose="020F0502020204030204" pitchFamily="34" charset="0"/>
              </a:rPr>
              <a:t>LET OP: je mag geen koekjes of speeltje in je zak of hand hebben. Doe losse halsbanden of een vlooienband af. Al het voorgaande bezorgt je direct een diskwalificatie, en dat zou zonde zijn! </a:t>
            </a:r>
          </a:p>
          <a:p>
            <a:pPr algn="l" rtl="0" fontAlgn="base"/>
            <a:endParaRPr lang="nl-NL" sz="1300" b="0" i="0">
              <a:solidFill>
                <a:srgbClr val="000000"/>
              </a:solidFill>
              <a:effectLst/>
              <a:latin typeface="Segoe UI" panose="020B0502040204020203" pitchFamily="34" charset="0"/>
            </a:endParaRPr>
          </a:p>
          <a:p>
            <a:pPr algn="l" rtl="0" fontAlgn="base"/>
            <a:r>
              <a:rPr lang="nl-NL" sz="1300" b="0" i="0">
                <a:solidFill>
                  <a:srgbClr val="000000"/>
                </a:solidFill>
                <a:effectLst/>
                <a:latin typeface="Calibri" panose="020F0502020204030204" pitchFamily="34" charset="0"/>
              </a:rPr>
              <a:t>Je wacht in de rij. Daar staat iemand met een klembord - de ringmeester – met de lijst met honden. Als je hoort dat je nummer wordt opgenoemd, </a:t>
            </a:r>
            <a:r>
              <a:rPr lang="nl-NL" sz="1300" b="1" i="0">
                <a:solidFill>
                  <a:schemeClr val="accent6"/>
                </a:solidFill>
                <a:effectLst/>
                <a:latin typeface="Calibri" panose="020F0502020204030204" pitchFamily="34" charset="0"/>
              </a:rPr>
              <a:t>geef dan aan dat je er bent</a:t>
            </a:r>
            <a:r>
              <a:rPr lang="nl-NL" sz="1300" b="0" i="0">
                <a:solidFill>
                  <a:srgbClr val="000000"/>
                </a:solidFill>
                <a:effectLst/>
                <a:latin typeface="Calibri" panose="020F0502020204030204" pitchFamily="34" charset="0"/>
              </a:rPr>
              <a:t>. Sluit verder aan in de rij, blijf in de buurt en zorg dat je voldoende afstand tot andere deelnemers hebt. De meeste honden zijn wat opgewonden en fanatiek en sommige hebben daardoor een iets korter lontje ten opzichte van anderen. </a:t>
            </a:r>
          </a:p>
          <a:p>
            <a:pPr algn="l" rtl="0" fontAlgn="base"/>
            <a:endParaRPr lang="nl-NL" sz="1300" b="0" i="0">
              <a:solidFill>
                <a:srgbClr val="000000"/>
              </a:solidFill>
              <a:effectLst/>
              <a:latin typeface="Segoe UI" panose="020B0502040204020203" pitchFamily="34" charset="0"/>
            </a:endParaRPr>
          </a:p>
          <a:p>
            <a:pPr algn="l" rtl="0" fontAlgn="base"/>
            <a:r>
              <a:rPr lang="nl-NL" sz="1300" b="0" i="0">
                <a:solidFill>
                  <a:srgbClr val="000000"/>
                </a:solidFill>
                <a:effectLst/>
                <a:latin typeface="Calibri" panose="020F0502020204030204" pitchFamily="34" charset="0"/>
              </a:rPr>
              <a:t>De ringmeester geeft je een </a:t>
            </a:r>
            <a:r>
              <a:rPr lang="nl-NL" sz="1300" b="1" i="0">
                <a:solidFill>
                  <a:schemeClr val="accent6"/>
                </a:solidFill>
                <a:effectLst/>
                <a:latin typeface="Calibri" panose="020F0502020204030204" pitchFamily="34" charset="0"/>
              </a:rPr>
              <a:t>seintje </a:t>
            </a:r>
            <a:r>
              <a:rPr lang="nl-NL" sz="1300" b="0" i="0">
                <a:solidFill>
                  <a:srgbClr val="000000"/>
                </a:solidFill>
                <a:effectLst/>
                <a:latin typeface="Calibri" panose="020F0502020204030204" pitchFamily="34" charset="0"/>
              </a:rPr>
              <a:t>als je de ring mag inlopen. Je mag met je hond aan de riem en/of tuigje de ring inlopen, laten zitten/liggen en dan alles afdoen. Maar je mag de hond ook alles afdoen, oppakken en bij de start neerzetten. Bij de start moet de hond ‘naakt’ zijn.  </a:t>
            </a:r>
          </a:p>
          <a:p>
            <a:pPr algn="l" rtl="0" fontAlgn="base"/>
            <a:endParaRPr lang="nl-NL" sz="1300" b="0" i="0">
              <a:solidFill>
                <a:srgbClr val="000000"/>
              </a:solidFill>
              <a:effectLst/>
              <a:latin typeface="Segoe UI" panose="020B0502040204020203" pitchFamily="34" charset="0"/>
            </a:endParaRPr>
          </a:p>
          <a:p>
            <a:pPr fontAlgn="base"/>
            <a:r>
              <a:rPr lang="nl-NL" sz="1300" b="0" i="0">
                <a:solidFill>
                  <a:srgbClr val="000000"/>
                </a:solidFill>
                <a:effectLst/>
                <a:latin typeface="Calibri"/>
                <a:cs typeface="Calibri"/>
              </a:rPr>
              <a:t>Let goed op het fluitje van de keurmeester. Pas als hij/zij heeft gefloten, mag jouw hond starten. Dat is soms al als je de ring inloopt. Bij twijfel kun je altijd even (oog)contact maken met de </a:t>
            </a:r>
            <a:r>
              <a:rPr lang="nl-NL" sz="1300" b="0" i="0">
                <a:effectLst/>
                <a:latin typeface="Calibri"/>
                <a:cs typeface="Calibri"/>
              </a:rPr>
              <a:t>keurmeester</a:t>
            </a:r>
            <a:r>
              <a:rPr lang="nl-NL" sz="1300">
                <a:latin typeface="Calibri"/>
                <a:cs typeface="Calibri"/>
              </a:rPr>
              <a:t>, deze geeft dan nog even aan dat je mag starten.</a:t>
            </a:r>
            <a:endParaRPr lang="nl-NL" sz="1300" b="0" i="0">
              <a:effectLst/>
              <a:latin typeface="Segoe UI" panose="020B0502040204020203" pitchFamily="34" charset="0"/>
            </a:endParaRPr>
          </a:p>
          <a:p>
            <a:pPr algn="l" rtl="0" fontAlgn="base"/>
            <a:endParaRPr lang="nl-NL" sz="1300" b="0" i="0">
              <a:solidFill>
                <a:srgbClr val="000000"/>
              </a:solidFill>
              <a:effectLst/>
              <a:latin typeface="Segoe UI" panose="020B0502040204020203" pitchFamily="34" charset="0"/>
            </a:endParaRPr>
          </a:p>
        </p:txBody>
      </p:sp>
      <p:sp>
        <p:nvSpPr>
          <p:cNvPr id="2" name="Arrow: Down 1">
            <a:extLst>
              <a:ext uri="{FF2B5EF4-FFF2-40B4-BE49-F238E27FC236}">
                <a16:creationId xmlns:a16="http://schemas.microsoft.com/office/drawing/2014/main" id="{A8DF6A8C-A394-47E3-810D-94F9302B39AA}"/>
              </a:ext>
            </a:extLst>
          </p:cNvPr>
          <p:cNvSpPr/>
          <p:nvPr/>
        </p:nvSpPr>
        <p:spPr>
          <a:xfrm>
            <a:off x="6169152" y="1463040"/>
            <a:ext cx="499872" cy="720547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6" name="TextBox 5">
            <a:extLst>
              <a:ext uri="{FF2B5EF4-FFF2-40B4-BE49-F238E27FC236}">
                <a16:creationId xmlns:a16="http://schemas.microsoft.com/office/drawing/2014/main" id="{63DA4753-FFDD-423C-908D-DEDF0294D0A1}"/>
              </a:ext>
            </a:extLst>
          </p:cNvPr>
          <p:cNvSpPr txBox="1"/>
          <p:nvPr/>
        </p:nvSpPr>
        <p:spPr>
          <a:xfrm>
            <a:off x="0" y="9537291"/>
            <a:ext cx="6858000" cy="373380"/>
          </a:xfrm>
          <a:prstGeom prst="rect">
            <a:avLst/>
          </a:prstGeom>
          <a:noFill/>
        </p:spPr>
        <p:txBody>
          <a:bodyPr wrap="square" rtlCol="0">
            <a:spAutoFit/>
          </a:bodyPr>
          <a:lstStyle/>
          <a:p>
            <a:pPr algn="ctr"/>
            <a:r>
              <a:rPr lang="nl-NL">
                <a:solidFill>
                  <a:schemeClr val="bg1"/>
                </a:solidFill>
              </a:rPr>
              <a:t>5</a:t>
            </a:r>
          </a:p>
        </p:txBody>
      </p:sp>
    </p:spTree>
    <p:extLst>
      <p:ext uri="{BB962C8B-B14F-4D97-AF65-F5344CB8AC3E}">
        <p14:creationId xmlns:p14="http://schemas.microsoft.com/office/powerpoint/2010/main" val="3481062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9DEC52-405C-4FCA-B358-9A421D3232B3}"/>
              </a:ext>
            </a:extLst>
          </p:cNvPr>
          <p:cNvSpPr/>
          <p:nvPr/>
        </p:nvSpPr>
        <p:spPr>
          <a:xfrm>
            <a:off x="0" y="0"/>
            <a:ext cx="6858000" cy="822960"/>
          </a:xfrm>
          <a:prstGeom prst="rect">
            <a:avLst/>
          </a:prstGeom>
          <a:solidFill>
            <a:srgbClr val="4B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616963E-C6A3-4509-B7AF-08501BF74988}"/>
              </a:ext>
            </a:extLst>
          </p:cNvPr>
          <p:cNvSpPr/>
          <p:nvPr/>
        </p:nvSpPr>
        <p:spPr>
          <a:xfrm>
            <a:off x="0" y="9532620"/>
            <a:ext cx="6858000" cy="373380"/>
          </a:xfrm>
          <a:prstGeom prst="rect">
            <a:avLst/>
          </a:prstGeom>
          <a:solidFill>
            <a:srgbClr val="4B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D5AB702A-BC79-484D-9AED-D38029CDBEE5}"/>
              </a:ext>
            </a:extLst>
          </p:cNvPr>
          <p:cNvSpPr txBox="1"/>
          <p:nvPr/>
        </p:nvSpPr>
        <p:spPr>
          <a:xfrm>
            <a:off x="192024" y="955280"/>
            <a:ext cx="5794248" cy="2292935"/>
          </a:xfrm>
          <a:prstGeom prst="rect">
            <a:avLst/>
          </a:prstGeom>
          <a:noFill/>
        </p:spPr>
        <p:txBody>
          <a:bodyPr wrap="square">
            <a:spAutoFit/>
          </a:bodyPr>
          <a:lstStyle/>
          <a:p>
            <a:pPr algn="l" rtl="0" fontAlgn="base">
              <a:buFont typeface="+mj-lt"/>
              <a:buAutoNum type="arabicPeriod" startAt="6"/>
            </a:pPr>
            <a:r>
              <a:rPr lang="nl-NL" sz="1300" b="1" i="0">
                <a:solidFill>
                  <a:schemeClr val="accent2"/>
                </a:solidFill>
                <a:effectLst/>
                <a:latin typeface="Calibri" panose="020F0502020204030204" pitchFamily="34" charset="0"/>
              </a:rPr>
              <a:t>Na het lopen </a:t>
            </a:r>
          </a:p>
          <a:p>
            <a:pPr algn="l" rtl="0" fontAlgn="base"/>
            <a:r>
              <a:rPr lang="nl-NL" sz="1300" b="0" i="0">
                <a:solidFill>
                  <a:srgbClr val="000000"/>
                </a:solidFill>
                <a:effectLst/>
                <a:latin typeface="Calibri" panose="020F0502020204030204" pitchFamily="34" charset="0"/>
              </a:rPr>
              <a:t>Yes! Dat was je eerste rondje! Na het lopen verlaat je de ring. Daar staat dan een emmer waar je riem in ligt en andere dingen die je bij de start hebt achtergelaten. Doe je hond gelijk aan de riem en beloon hem. Loop je hond even een paar minuten uit en laat hem drinken. </a:t>
            </a:r>
          </a:p>
          <a:p>
            <a:pPr algn="l" rtl="0" fontAlgn="base"/>
            <a:endParaRPr lang="nl-NL" sz="1300" b="0" i="0">
              <a:solidFill>
                <a:srgbClr val="000000"/>
              </a:solidFill>
              <a:effectLst/>
              <a:latin typeface="Segoe UI" panose="020B0502040204020203" pitchFamily="34" charset="0"/>
            </a:endParaRPr>
          </a:p>
          <a:p>
            <a:pPr algn="l" rtl="0" fontAlgn="base">
              <a:buFont typeface="+mj-lt"/>
              <a:buAutoNum type="arabicPeriod" startAt="7"/>
            </a:pPr>
            <a:r>
              <a:rPr lang="nl-NL" sz="1300" b="1" i="0">
                <a:solidFill>
                  <a:schemeClr val="accent2"/>
                </a:solidFill>
                <a:effectLst/>
                <a:latin typeface="Calibri" panose="020F0502020204030204" pitchFamily="34" charset="0"/>
              </a:rPr>
              <a:t>De rest van de dag </a:t>
            </a:r>
          </a:p>
          <a:p>
            <a:pPr algn="l" rtl="0" fontAlgn="base"/>
            <a:r>
              <a:rPr lang="nl-NL" sz="1300" b="0" i="0">
                <a:solidFill>
                  <a:srgbClr val="000000"/>
                </a:solidFill>
                <a:effectLst/>
                <a:latin typeface="Calibri" panose="020F0502020204030204" pitchFamily="34" charset="0"/>
              </a:rPr>
              <a:t>Let op de verkentijd van je tweede rondje! Ook dan moet je natuurlijk je hond weer vooraf uitlaten en op tijd bij de start zijn. </a:t>
            </a:r>
            <a:r>
              <a:rPr lang="nl-NL" sz="1300" b="0" i="0">
                <a:solidFill>
                  <a:srgbClr val="000000"/>
                </a:solidFill>
                <a:effectLst/>
                <a:latin typeface="WordVisiCarriageReturn_MSFontService"/>
              </a:rPr>
              <a:t> </a:t>
            </a:r>
            <a:br>
              <a:rPr lang="nl-NL" sz="1300" b="0" i="0">
                <a:solidFill>
                  <a:srgbClr val="000000"/>
                </a:solidFill>
                <a:effectLst/>
                <a:latin typeface="WordVisiCarriageReturn_MSFontService"/>
              </a:rPr>
            </a:br>
            <a:r>
              <a:rPr lang="nl-NL" sz="1300" b="0" i="0">
                <a:solidFill>
                  <a:srgbClr val="000000"/>
                </a:solidFill>
                <a:effectLst/>
                <a:latin typeface="Calibri" panose="020F0502020204030204" pitchFamily="34" charset="0"/>
              </a:rPr>
              <a:t> </a:t>
            </a:r>
            <a:endParaRPr lang="nl-NL" sz="1300" b="0" i="0">
              <a:solidFill>
                <a:srgbClr val="000000"/>
              </a:solidFill>
              <a:effectLst/>
              <a:latin typeface="Segoe UI" panose="020B0502040204020203" pitchFamily="34" charset="0"/>
            </a:endParaRPr>
          </a:p>
          <a:p>
            <a:pPr algn="l" rtl="0" fontAlgn="base"/>
            <a:endParaRPr lang="nl-NL" sz="1300" b="0" i="0">
              <a:solidFill>
                <a:srgbClr val="000000"/>
              </a:solidFill>
              <a:effectLst/>
              <a:latin typeface="Segoe UI" panose="020B0502040204020203" pitchFamily="34" charset="0"/>
            </a:endParaRPr>
          </a:p>
        </p:txBody>
      </p:sp>
      <p:sp>
        <p:nvSpPr>
          <p:cNvPr id="2" name="Arrow: Down 1">
            <a:extLst>
              <a:ext uri="{FF2B5EF4-FFF2-40B4-BE49-F238E27FC236}">
                <a16:creationId xmlns:a16="http://schemas.microsoft.com/office/drawing/2014/main" id="{A8DF6A8C-A394-47E3-810D-94F9302B39AA}"/>
              </a:ext>
            </a:extLst>
          </p:cNvPr>
          <p:cNvSpPr/>
          <p:nvPr/>
        </p:nvSpPr>
        <p:spPr>
          <a:xfrm>
            <a:off x="6169152" y="1463040"/>
            <a:ext cx="499872" cy="720547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pic>
        <p:nvPicPr>
          <p:cNvPr id="6" name="Picture 5">
            <a:extLst>
              <a:ext uri="{FF2B5EF4-FFF2-40B4-BE49-F238E27FC236}">
                <a16:creationId xmlns:a16="http://schemas.microsoft.com/office/drawing/2014/main" id="{68F8DF20-BBDE-4FB6-8550-1ED9DEAB5AE4}"/>
              </a:ext>
            </a:extLst>
          </p:cNvPr>
          <p:cNvPicPr>
            <a:picLocks noChangeAspect="1"/>
          </p:cNvPicPr>
          <p:nvPr/>
        </p:nvPicPr>
        <p:blipFill>
          <a:blip r:embed="rId2"/>
          <a:stretch>
            <a:fillRect/>
          </a:stretch>
        </p:blipFill>
        <p:spPr>
          <a:xfrm>
            <a:off x="91440" y="4193247"/>
            <a:ext cx="6077712" cy="2955676"/>
          </a:xfrm>
          <a:prstGeom prst="rect">
            <a:avLst/>
          </a:prstGeom>
        </p:spPr>
      </p:pic>
      <p:sp>
        <p:nvSpPr>
          <p:cNvPr id="9" name="TextBox 8">
            <a:extLst>
              <a:ext uri="{FF2B5EF4-FFF2-40B4-BE49-F238E27FC236}">
                <a16:creationId xmlns:a16="http://schemas.microsoft.com/office/drawing/2014/main" id="{7474E8FB-CB5C-4A3E-B689-AC4A4FB683AD}"/>
              </a:ext>
            </a:extLst>
          </p:cNvPr>
          <p:cNvSpPr txBox="1"/>
          <p:nvPr/>
        </p:nvSpPr>
        <p:spPr>
          <a:xfrm>
            <a:off x="197358" y="2952009"/>
            <a:ext cx="3432048" cy="292388"/>
          </a:xfrm>
          <a:prstGeom prst="rect">
            <a:avLst/>
          </a:prstGeom>
          <a:noFill/>
        </p:spPr>
        <p:txBody>
          <a:bodyPr wrap="square">
            <a:spAutoFit/>
          </a:bodyPr>
          <a:lstStyle/>
          <a:p>
            <a:r>
              <a:rPr lang="nl-NL" sz="1300" b="1" i="0">
                <a:solidFill>
                  <a:schemeClr val="accent2"/>
                </a:solidFill>
                <a:effectLst/>
                <a:latin typeface="Calibri" panose="020F0502020204030204" pitchFamily="34" charset="0"/>
              </a:rPr>
              <a:t>Hoe ziet een ring er uit?</a:t>
            </a:r>
            <a:endParaRPr lang="nl-NL" sz="1300" b="1">
              <a:solidFill>
                <a:schemeClr val="accent2"/>
              </a:solidFill>
            </a:endParaRPr>
          </a:p>
        </p:txBody>
      </p:sp>
      <p:sp>
        <p:nvSpPr>
          <p:cNvPr id="8" name="TextBox 7">
            <a:extLst>
              <a:ext uri="{FF2B5EF4-FFF2-40B4-BE49-F238E27FC236}">
                <a16:creationId xmlns:a16="http://schemas.microsoft.com/office/drawing/2014/main" id="{E1A9C06B-169E-4A5B-89F2-0517BEDB1388}"/>
              </a:ext>
            </a:extLst>
          </p:cNvPr>
          <p:cNvSpPr txBox="1"/>
          <p:nvPr/>
        </p:nvSpPr>
        <p:spPr>
          <a:xfrm>
            <a:off x="4055364" y="7477830"/>
            <a:ext cx="1828800" cy="430887"/>
          </a:xfrm>
          <a:prstGeom prst="rect">
            <a:avLst/>
          </a:prstGeom>
          <a:noFill/>
        </p:spPr>
        <p:txBody>
          <a:bodyPr wrap="square" rtlCol="0">
            <a:spAutoFit/>
          </a:bodyPr>
          <a:lstStyle/>
          <a:p>
            <a:r>
              <a:rPr lang="nl-NL" sz="1100">
                <a:solidFill>
                  <a:schemeClr val="accent6"/>
                </a:solidFill>
              </a:rPr>
              <a:t>Zit aan de zijkant van het parcours</a:t>
            </a:r>
          </a:p>
        </p:txBody>
      </p:sp>
      <p:cxnSp>
        <p:nvCxnSpPr>
          <p:cNvPr id="12" name="Straight Arrow Connector 11">
            <a:extLst>
              <a:ext uri="{FF2B5EF4-FFF2-40B4-BE49-F238E27FC236}">
                <a16:creationId xmlns:a16="http://schemas.microsoft.com/office/drawing/2014/main" id="{D6BAE40D-C646-4DDD-9454-AF2966B36AFC}"/>
              </a:ext>
            </a:extLst>
          </p:cNvPr>
          <p:cNvCxnSpPr/>
          <p:nvPr/>
        </p:nvCxnSpPr>
        <p:spPr>
          <a:xfrm>
            <a:off x="4059174" y="7106112"/>
            <a:ext cx="333756" cy="37195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3" name="TextBox 12">
            <a:extLst>
              <a:ext uri="{FF2B5EF4-FFF2-40B4-BE49-F238E27FC236}">
                <a16:creationId xmlns:a16="http://schemas.microsoft.com/office/drawing/2014/main" id="{5DF0BF6E-DD0E-4AB2-B0A2-4A411B4C248F}"/>
              </a:ext>
            </a:extLst>
          </p:cNvPr>
          <p:cNvSpPr txBox="1"/>
          <p:nvPr/>
        </p:nvSpPr>
        <p:spPr>
          <a:xfrm>
            <a:off x="188976" y="7582144"/>
            <a:ext cx="1828800" cy="430887"/>
          </a:xfrm>
          <a:prstGeom prst="rect">
            <a:avLst/>
          </a:prstGeom>
          <a:noFill/>
        </p:spPr>
        <p:txBody>
          <a:bodyPr wrap="square" rtlCol="0">
            <a:spAutoFit/>
          </a:bodyPr>
          <a:lstStyle/>
          <a:p>
            <a:r>
              <a:rPr lang="nl-NL" sz="1100">
                <a:solidFill>
                  <a:schemeClr val="accent6"/>
                </a:solidFill>
              </a:rPr>
              <a:t>Zit tussen start en finish met een stopwatch</a:t>
            </a:r>
          </a:p>
        </p:txBody>
      </p:sp>
      <p:cxnSp>
        <p:nvCxnSpPr>
          <p:cNvPr id="14" name="Straight Arrow Connector 13">
            <a:extLst>
              <a:ext uri="{FF2B5EF4-FFF2-40B4-BE49-F238E27FC236}">
                <a16:creationId xmlns:a16="http://schemas.microsoft.com/office/drawing/2014/main" id="{99128D55-7A89-41AE-AC8F-B0099791938F}"/>
              </a:ext>
            </a:extLst>
          </p:cNvPr>
          <p:cNvCxnSpPr>
            <a:cxnSpLocks/>
          </p:cNvCxnSpPr>
          <p:nvPr/>
        </p:nvCxnSpPr>
        <p:spPr>
          <a:xfrm flipV="1">
            <a:off x="1376554" y="4072688"/>
            <a:ext cx="1063104" cy="154059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6" name="Straight Arrow Connector 15">
            <a:extLst>
              <a:ext uri="{FF2B5EF4-FFF2-40B4-BE49-F238E27FC236}">
                <a16:creationId xmlns:a16="http://schemas.microsoft.com/office/drawing/2014/main" id="{CE0845A8-5426-47FF-8B01-24D5B7556D31}"/>
              </a:ext>
            </a:extLst>
          </p:cNvPr>
          <p:cNvCxnSpPr>
            <a:cxnSpLocks/>
          </p:cNvCxnSpPr>
          <p:nvPr/>
        </p:nvCxnSpPr>
        <p:spPr>
          <a:xfrm flipV="1">
            <a:off x="1097280" y="4072688"/>
            <a:ext cx="40292" cy="47736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8" name="TextBox 17">
            <a:extLst>
              <a:ext uri="{FF2B5EF4-FFF2-40B4-BE49-F238E27FC236}">
                <a16:creationId xmlns:a16="http://schemas.microsoft.com/office/drawing/2014/main" id="{B41FF204-229D-477E-BB71-0027D11E43AC}"/>
              </a:ext>
            </a:extLst>
          </p:cNvPr>
          <p:cNvSpPr txBox="1"/>
          <p:nvPr/>
        </p:nvSpPr>
        <p:spPr>
          <a:xfrm>
            <a:off x="802347" y="3627300"/>
            <a:ext cx="1828800" cy="430887"/>
          </a:xfrm>
          <a:prstGeom prst="rect">
            <a:avLst/>
          </a:prstGeom>
          <a:noFill/>
        </p:spPr>
        <p:txBody>
          <a:bodyPr wrap="square" rtlCol="0">
            <a:spAutoFit/>
          </a:bodyPr>
          <a:lstStyle/>
          <a:p>
            <a:r>
              <a:rPr lang="nl-NL" sz="1100">
                <a:solidFill>
                  <a:schemeClr val="accent6"/>
                </a:solidFill>
              </a:rPr>
              <a:t>Staat aan aan de start en roept je nummer</a:t>
            </a:r>
          </a:p>
        </p:txBody>
      </p:sp>
      <p:sp>
        <p:nvSpPr>
          <p:cNvPr id="20" name="TextBox 19">
            <a:extLst>
              <a:ext uri="{FF2B5EF4-FFF2-40B4-BE49-F238E27FC236}">
                <a16:creationId xmlns:a16="http://schemas.microsoft.com/office/drawing/2014/main" id="{3B0AF88D-B4EF-411F-83B6-95C58D0CB604}"/>
              </a:ext>
            </a:extLst>
          </p:cNvPr>
          <p:cNvSpPr txBox="1"/>
          <p:nvPr/>
        </p:nvSpPr>
        <p:spPr>
          <a:xfrm>
            <a:off x="2422686" y="3788748"/>
            <a:ext cx="1828800" cy="430887"/>
          </a:xfrm>
          <a:prstGeom prst="rect">
            <a:avLst/>
          </a:prstGeom>
          <a:noFill/>
        </p:spPr>
        <p:txBody>
          <a:bodyPr wrap="square" rtlCol="0">
            <a:spAutoFit/>
          </a:bodyPr>
          <a:lstStyle/>
          <a:p>
            <a:r>
              <a:rPr lang="nl-NL" sz="1100">
                <a:solidFill>
                  <a:schemeClr val="accent6"/>
                </a:solidFill>
              </a:rPr>
              <a:t>Noteren je tijd en eventuele fouten</a:t>
            </a:r>
          </a:p>
        </p:txBody>
      </p:sp>
      <p:cxnSp>
        <p:nvCxnSpPr>
          <p:cNvPr id="23" name="Straight Arrow Connector 22">
            <a:extLst>
              <a:ext uri="{FF2B5EF4-FFF2-40B4-BE49-F238E27FC236}">
                <a16:creationId xmlns:a16="http://schemas.microsoft.com/office/drawing/2014/main" id="{1C4FFB1C-1AEC-465B-90D9-8149CF331158}"/>
              </a:ext>
            </a:extLst>
          </p:cNvPr>
          <p:cNvCxnSpPr>
            <a:cxnSpLocks/>
          </p:cNvCxnSpPr>
          <p:nvPr/>
        </p:nvCxnSpPr>
        <p:spPr>
          <a:xfrm flipH="1">
            <a:off x="849630" y="7131421"/>
            <a:ext cx="15240" cy="51011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7" name="TextBox 16">
            <a:extLst>
              <a:ext uri="{FF2B5EF4-FFF2-40B4-BE49-F238E27FC236}">
                <a16:creationId xmlns:a16="http://schemas.microsoft.com/office/drawing/2014/main" id="{BB97155C-70C9-4414-B0FD-523A361469B6}"/>
              </a:ext>
            </a:extLst>
          </p:cNvPr>
          <p:cNvSpPr txBox="1"/>
          <p:nvPr/>
        </p:nvSpPr>
        <p:spPr>
          <a:xfrm>
            <a:off x="0" y="9537291"/>
            <a:ext cx="6858000" cy="373380"/>
          </a:xfrm>
          <a:prstGeom prst="rect">
            <a:avLst/>
          </a:prstGeom>
          <a:noFill/>
        </p:spPr>
        <p:txBody>
          <a:bodyPr wrap="square" rtlCol="0">
            <a:spAutoFit/>
          </a:bodyPr>
          <a:lstStyle/>
          <a:p>
            <a:pPr algn="ctr"/>
            <a:r>
              <a:rPr lang="nl-NL">
                <a:solidFill>
                  <a:schemeClr val="bg1"/>
                </a:solidFill>
              </a:rPr>
              <a:t>6</a:t>
            </a:r>
          </a:p>
        </p:txBody>
      </p:sp>
    </p:spTree>
    <p:extLst>
      <p:ext uri="{BB962C8B-B14F-4D97-AF65-F5344CB8AC3E}">
        <p14:creationId xmlns:p14="http://schemas.microsoft.com/office/powerpoint/2010/main" val="3485451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9DEC52-405C-4FCA-B358-9A421D3232B3}"/>
              </a:ext>
            </a:extLst>
          </p:cNvPr>
          <p:cNvSpPr/>
          <p:nvPr/>
        </p:nvSpPr>
        <p:spPr>
          <a:xfrm>
            <a:off x="0" y="0"/>
            <a:ext cx="6858000" cy="822960"/>
          </a:xfrm>
          <a:prstGeom prst="rect">
            <a:avLst/>
          </a:prstGeom>
          <a:solidFill>
            <a:srgbClr val="4B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616963E-C6A3-4509-B7AF-08501BF74988}"/>
              </a:ext>
            </a:extLst>
          </p:cNvPr>
          <p:cNvSpPr/>
          <p:nvPr/>
        </p:nvSpPr>
        <p:spPr>
          <a:xfrm>
            <a:off x="0" y="9532620"/>
            <a:ext cx="6858000" cy="373380"/>
          </a:xfrm>
          <a:prstGeom prst="rect">
            <a:avLst/>
          </a:prstGeom>
          <a:solidFill>
            <a:srgbClr val="4B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D5AB702A-BC79-484D-9AED-D38029CDBEE5}"/>
              </a:ext>
            </a:extLst>
          </p:cNvPr>
          <p:cNvSpPr txBox="1"/>
          <p:nvPr/>
        </p:nvSpPr>
        <p:spPr>
          <a:xfrm>
            <a:off x="316992" y="934238"/>
            <a:ext cx="6205728" cy="5570756"/>
          </a:xfrm>
          <a:prstGeom prst="rect">
            <a:avLst/>
          </a:prstGeom>
          <a:solidFill>
            <a:schemeClr val="accent6">
              <a:lumMod val="40000"/>
              <a:lumOff val="60000"/>
            </a:schemeClr>
          </a:solidFill>
        </p:spPr>
        <p:txBody>
          <a:bodyPr wrap="square" lIns="91440" tIns="45720" rIns="91440" bIns="45720" anchor="t">
            <a:spAutoFit/>
          </a:bodyPr>
          <a:lstStyle/>
          <a:p>
            <a:pPr algn="l" rtl="0" fontAlgn="base"/>
            <a:r>
              <a:rPr lang="nl-NL" b="1" i="0">
                <a:solidFill>
                  <a:schemeClr val="accent2"/>
                </a:solidFill>
                <a:effectLst/>
                <a:latin typeface="Calibri" panose="020F0502020204030204" pitchFamily="34" charset="0"/>
              </a:rPr>
              <a:t>Nog even kort de regels van het spelletje</a:t>
            </a:r>
            <a:r>
              <a:rPr lang="nl-NL" b="0" i="0">
                <a:solidFill>
                  <a:schemeClr val="accent2"/>
                </a:solidFill>
                <a:effectLst/>
                <a:latin typeface="Calibri" panose="020F0502020204030204" pitchFamily="34" charset="0"/>
              </a:rPr>
              <a:t> </a:t>
            </a:r>
            <a:endParaRPr lang="nl-NL" b="0" i="0">
              <a:solidFill>
                <a:schemeClr val="accent2"/>
              </a:solidFill>
              <a:effectLst/>
              <a:latin typeface="Segoe UI" panose="020B0502040204020203" pitchFamily="34" charset="0"/>
            </a:endParaRPr>
          </a:p>
          <a:p>
            <a:pPr algn="l" rtl="0" fontAlgn="base"/>
            <a:r>
              <a:rPr lang="nl-NL" sz="1300" b="0" i="0">
                <a:solidFill>
                  <a:srgbClr val="000000"/>
                </a:solidFill>
                <a:effectLst/>
                <a:latin typeface="Calibri" panose="020F0502020204030204" pitchFamily="34" charset="0"/>
              </a:rPr>
              <a:t>Op je hondenclub heb je vast al te horen gekregen wat je moet doen om met agility een ‘goed’ rondje te lopen. Hier nog even een paar dingen op een rijtje.</a:t>
            </a:r>
          </a:p>
          <a:p>
            <a:pPr algn="l" rtl="0" fontAlgn="base"/>
            <a:endParaRPr lang="nl-NL" sz="1300" b="0" i="0">
              <a:solidFill>
                <a:srgbClr val="000000"/>
              </a:solidFill>
              <a:effectLst/>
              <a:latin typeface="Segoe UI" panose="020B0502040204020203" pitchFamily="34" charset="0"/>
            </a:endParaRPr>
          </a:p>
          <a:p>
            <a:pPr algn="l" rtl="0" fontAlgn="base"/>
            <a:r>
              <a:rPr lang="nl-NL" sz="1300" b="0" i="0">
                <a:solidFill>
                  <a:srgbClr val="000000"/>
                </a:solidFill>
                <a:effectLst/>
                <a:latin typeface="Calibri" panose="020F0502020204030204" pitchFamily="34" charset="0"/>
              </a:rPr>
              <a:t>Je krijgt 5 strafpunten als je hond weigert (langs de tunnel gaat bijvoorbeeld), en 5 strafpunten als er een latje valt of je hond de raakvlakken op de wip, kattenloop of schutting niet allemaal met minimaal 1 poot heeft aangeraakt. Daarnaast mag je je hond zelf niet aanraken – ook hier krijg je 5 strafpunten voor. </a:t>
            </a:r>
          </a:p>
          <a:p>
            <a:pPr algn="l" rtl="0" fontAlgn="base"/>
            <a:endParaRPr lang="nl-NL" sz="1300" b="0" i="0">
              <a:solidFill>
                <a:srgbClr val="000000"/>
              </a:solidFill>
              <a:effectLst/>
              <a:latin typeface="Segoe UI" panose="020B0502040204020203" pitchFamily="34" charset="0"/>
            </a:endParaRPr>
          </a:p>
          <a:p>
            <a:pPr algn="l" rtl="0" fontAlgn="base">
              <a:buClr>
                <a:schemeClr val="accent2"/>
              </a:buClr>
            </a:pPr>
            <a:r>
              <a:rPr lang="nl-NL" sz="1300" b="0" i="0">
                <a:solidFill>
                  <a:srgbClr val="000000"/>
                </a:solidFill>
                <a:effectLst/>
                <a:latin typeface="Calibri" panose="020F0502020204030204" pitchFamily="34" charset="0"/>
              </a:rPr>
              <a:t>Bij drie weigeringen heb je een Diskwalificatie, afgekort met DK. Dit heb je ook als:</a:t>
            </a:r>
            <a:r>
              <a:rPr lang="nl-NL" sz="1300" b="0" i="0">
                <a:solidFill>
                  <a:srgbClr val="000000"/>
                </a:solidFill>
                <a:effectLst/>
                <a:latin typeface="WordVisiCarriageReturn_MSFontService"/>
              </a:rPr>
              <a:t> </a:t>
            </a:r>
          </a:p>
          <a:p>
            <a:pPr marL="285750" indent="-285750" algn="l" rtl="0" fontAlgn="base">
              <a:buClr>
                <a:schemeClr val="accent2"/>
              </a:buClr>
              <a:buFont typeface="Arial" panose="020B0604020202020204" pitchFamily="34" charset="0"/>
              <a:buChar char="•"/>
            </a:pPr>
            <a:r>
              <a:rPr lang="nl-NL" sz="1300">
                <a:solidFill>
                  <a:srgbClr val="000000"/>
                </a:solidFill>
                <a:latin typeface="WordVisiCarriageReturn_MSFontService"/>
              </a:rPr>
              <a:t>J</a:t>
            </a:r>
            <a:r>
              <a:rPr lang="nl-NL" sz="1300" b="0" i="0">
                <a:solidFill>
                  <a:srgbClr val="000000"/>
                </a:solidFill>
                <a:effectLst/>
                <a:latin typeface="Calibri" panose="020F0502020204030204" pitchFamily="34" charset="0"/>
              </a:rPr>
              <a:t>e hond het parcours uitloopt (onder de afzetting/linten door)</a:t>
            </a:r>
            <a:r>
              <a:rPr lang="nl-NL" sz="1300" b="0" i="0">
                <a:solidFill>
                  <a:srgbClr val="000000"/>
                </a:solidFill>
                <a:effectLst/>
                <a:latin typeface="WordVisiCarriageReturn_MSFontService"/>
              </a:rPr>
              <a:t> </a:t>
            </a:r>
          </a:p>
          <a:p>
            <a:pPr marL="285750" indent="-285750" algn="l" rtl="0" fontAlgn="base">
              <a:buClr>
                <a:schemeClr val="accent2"/>
              </a:buClr>
              <a:buFont typeface="Arial" panose="020B0604020202020204" pitchFamily="34" charset="0"/>
              <a:buChar char="•"/>
            </a:pPr>
            <a:r>
              <a:rPr lang="nl-NL" sz="1300" b="0" i="0">
                <a:solidFill>
                  <a:srgbClr val="000000"/>
                </a:solidFill>
                <a:effectLst/>
                <a:latin typeface="Calibri" panose="020F0502020204030204" pitchFamily="34" charset="0"/>
              </a:rPr>
              <a:t>Je hond in de ring plast of poept (vandaar dus dat uitlaten...)</a:t>
            </a:r>
            <a:r>
              <a:rPr lang="nl-NL" sz="1300" b="0" i="0">
                <a:solidFill>
                  <a:srgbClr val="000000"/>
                </a:solidFill>
                <a:effectLst/>
                <a:latin typeface="WordVisiCarriageReturn_MSFontService"/>
              </a:rPr>
              <a:t> </a:t>
            </a:r>
          </a:p>
          <a:p>
            <a:pPr marL="285750" indent="-285750" algn="l" rtl="0" fontAlgn="base">
              <a:buClr>
                <a:schemeClr val="accent2"/>
              </a:buClr>
              <a:buFont typeface="Arial" panose="020B0604020202020204" pitchFamily="34" charset="0"/>
              <a:buChar char="•"/>
            </a:pPr>
            <a:r>
              <a:rPr lang="nl-NL" sz="1300" b="0" i="0">
                <a:solidFill>
                  <a:srgbClr val="000000"/>
                </a:solidFill>
                <a:effectLst/>
                <a:latin typeface="Calibri" panose="020F0502020204030204" pitchFamily="34" charset="0"/>
              </a:rPr>
              <a:t>Je een speeltje in je hand hebt, of voer in je zak</a:t>
            </a:r>
            <a:r>
              <a:rPr lang="nl-NL" sz="1300" b="0" i="0">
                <a:solidFill>
                  <a:srgbClr val="000000"/>
                </a:solidFill>
                <a:effectLst/>
                <a:latin typeface="WordVisiCarriageReturn_MSFontService"/>
              </a:rPr>
              <a:t> </a:t>
            </a:r>
          </a:p>
          <a:p>
            <a:pPr marL="285750" indent="-285750" algn="l" rtl="0" fontAlgn="base">
              <a:buClr>
                <a:schemeClr val="accent2"/>
              </a:buClr>
              <a:buFont typeface="Arial" panose="020B0604020202020204" pitchFamily="34" charset="0"/>
              <a:buChar char="•"/>
            </a:pPr>
            <a:r>
              <a:rPr lang="nl-NL" sz="1300" b="0" i="0">
                <a:solidFill>
                  <a:srgbClr val="000000"/>
                </a:solidFill>
                <a:effectLst/>
                <a:latin typeface="Calibri" panose="020F0502020204030204" pitchFamily="34" charset="0"/>
              </a:rPr>
              <a:t>Je te vroeg start (wacht dus op het fluitje van de keurmeester!)</a:t>
            </a:r>
            <a:r>
              <a:rPr lang="nl-NL" sz="1300" b="0" i="0">
                <a:solidFill>
                  <a:srgbClr val="000000"/>
                </a:solidFill>
                <a:effectLst/>
                <a:latin typeface="WordVisiCarriageReturn_MSFontService"/>
              </a:rPr>
              <a:t> </a:t>
            </a:r>
          </a:p>
          <a:p>
            <a:pPr marL="285750" indent="-285750" algn="l" rtl="0" fontAlgn="base">
              <a:buClr>
                <a:schemeClr val="accent2"/>
              </a:buClr>
              <a:buFont typeface="Arial" panose="020B0604020202020204" pitchFamily="34" charset="0"/>
              <a:buChar char="•"/>
            </a:pPr>
            <a:r>
              <a:rPr lang="nl-NL" sz="1300" b="0" i="0">
                <a:solidFill>
                  <a:srgbClr val="000000"/>
                </a:solidFill>
                <a:effectLst/>
                <a:latin typeface="Calibri" panose="020F0502020204030204" pitchFamily="34" charset="0"/>
              </a:rPr>
              <a:t>Je zelf een hindernis omver loopt</a:t>
            </a:r>
            <a:r>
              <a:rPr lang="nl-NL" sz="1300" b="0" i="0">
                <a:solidFill>
                  <a:srgbClr val="000000"/>
                </a:solidFill>
                <a:effectLst/>
                <a:latin typeface="WordVisiCarriageReturn_MSFontService"/>
              </a:rPr>
              <a:t> </a:t>
            </a:r>
          </a:p>
          <a:p>
            <a:pPr marL="285750" indent="-285750" algn="l" rtl="0" fontAlgn="base">
              <a:buClr>
                <a:schemeClr val="accent2"/>
              </a:buClr>
              <a:buFont typeface="Arial" panose="020B0604020202020204" pitchFamily="34" charset="0"/>
              <a:buChar char="•"/>
            </a:pPr>
            <a:r>
              <a:rPr lang="nl-NL" sz="1300" b="0" i="0">
                <a:solidFill>
                  <a:srgbClr val="000000"/>
                </a:solidFill>
                <a:effectLst/>
                <a:latin typeface="Calibri" panose="020F0502020204030204" pitchFamily="34" charset="0"/>
              </a:rPr>
              <a:t>Je zelf over een obstakel stapt of aanraakt, zoals een sprong of de plank van de kattenloop</a:t>
            </a:r>
          </a:p>
          <a:p>
            <a:pPr marL="285750" indent="-285750" algn="l" rtl="0" fontAlgn="base">
              <a:buClr>
                <a:schemeClr val="accent2"/>
              </a:buClr>
              <a:buFont typeface="Arial" panose="020B0604020202020204" pitchFamily="34" charset="0"/>
              <a:buChar char="•"/>
            </a:pPr>
            <a:r>
              <a:rPr lang="nl-NL" sz="1300" b="0" i="0">
                <a:solidFill>
                  <a:srgbClr val="000000"/>
                </a:solidFill>
                <a:effectLst/>
                <a:latin typeface="Calibri" panose="020F0502020204030204" pitchFamily="34" charset="0"/>
              </a:rPr>
              <a:t>Je langer over het parcours doet dan de maximum parcourstijd. Deze tijd wordt door de keurmeester aangegeven bij de uitleg tijdens het verkennen. </a:t>
            </a:r>
          </a:p>
          <a:p>
            <a:pPr algn="l" rtl="0" fontAlgn="base"/>
            <a:r>
              <a:rPr lang="nl-NL" sz="1300" b="0" i="0">
                <a:solidFill>
                  <a:srgbClr val="000000"/>
                </a:solidFill>
                <a:effectLst/>
                <a:latin typeface="Calibri" panose="020F0502020204030204" pitchFamily="34" charset="0"/>
              </a:rPr>
              <a:t>Er zijn nog een aantal redenen voor een DK, maar dit zijn de belangrijkste.  </a:t>
            </a:r>
            <a:endParaRPr lang="nl-NL" sz="1300" b="0" i="0">
              <a:solidFill>
                <a:srgbClr val="000000"/>
              </a:solidFill>
              <a:effectLst/>
              <a:latin typeface="Segoe UI" panose="020B0502040204020203" pitchFamily="34" charset="0"/>
            </a:endParaRPr>
          </a:p>
          <a:p>
            <a:pPr algn="l" rtl="0" fontAlgn="base"/>
            <a:endParaRPr lang="nl-NL" sz="1300" b="0" i="0">
              <a:solidFill>
                <a:srgbClr val="000000"/>
              </a:solidFill>
              <a:effectLst/>
              <a:latin typeface="Calibri" panose="020F0502020204030204" pitchFamily="34" charset="0"/>
            </a:endParaRPr>
          </a:p>
          <a:p>
            <a:pPr algn="l" rtl="0" fontAlgn="base"/>
            <a:r>
              <a:rPr lang="nl-NL" sz="1300" b="0" i="0">
                <a:solidFill>
                  <a:srgbClr val="000000"/>
                </a:solidFill>
                <a:effectLst/>
                <a:latin typeface="Calibri"/>
                <a:cs typeface="Calibri"/>
              </a:rPr>
              <a:t>Als je een parcours foutloos hebt gelopen en binnen de standaard parcourstijd (SPT – ook deze wordt door de keurmeester aangegeven), dan heb je een U’tje. Dit wordt automatisch verwerkt in je profiel op sport.raadvanbeheer.nl, maar het is gebruikelijk dat je je hondenlogboek aan het secretariaat geeft zodat zij dit ook in </a:t>
            </a:r>
            <a:r>
              <a:rPr lang="nl-NL" sz="1300" b="0" i="0">
                <a:effectLst/>
                <a:latin typeface="Calibri"/>
                <a:cs typeface="Calibri"/>
              </a:rPr>
              <a:t>je </a:t>
            </a:r>
            <a:r>
              <a:rPr lang="nl-NL" sz="1300">
                <a:latin typeface="Calibri"/>
                <a:cs typeface="Calibri"/>
              </a:rPr>
              <a:t>logboek</a:t>
            </a:r>
            <a:r>
              <a:rPr lang="nl-NL" sz="1300" b="0" i="0">
                <a:effectLst/>
                <a:latin typeface="Calibri"/>
                <a:cs typeface="Calibri"/>
              </a:rPr>
              <a:t> </a:t>
            </a:r>
            <a:r>
              <a:rPr lang="nl-NL" sz="1300" b="0" i="0">
                <a:solidFill>
                  <a:srgbClr val="000000"/>
                </a:solidFill>
                <a:effectLst/>
                <a:latin typeface="Calibri"/>
                <a:cs typeface="Calibri"/>
              </a:rPr>
              <a:t>kunnen zetten. Wacht hier niet mee tot aan het einde van de dag.  </a:t>
            </a:r>
          </a:p>
        </p:txBody>
      </p:sp>
      <p:pic>
        <p:nvPicPr>
          <p:cNvPr id="7" name="Picture 2" descr="Image result for agility rules jump">
            <a:extLst>
              <a:ext uri="{FF2B5EF4-FFF2-40B4-BE49-F238E27FC236}">
                <a16:creationId xmlns:a16="http://schemas.microsoft.com/office/drawing/2014/main" id="{2EA6C44E-16E9-43D8-95B8-C6EE9A990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 y="6670079"/>
            <a:ext cx="2301811" cy="26730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640B990-A8BB-45A9-BD99-A8C5F9B56BE4}"/>
              </a:ext>
            </a:extLst>
          </p:cNvPr>
          <p:cNvSpPr txBox="1"/>
          <p:nvPr/>
        </p:nvSpPr>
        <p:spPr>
          <a:xfrm>
            <a:off x="3090672" y="6523844"/>
            <a:ext cx="3432048" cy="3170099"/>
          </a:xfrm>
          <a:prstGeom prst="rect">
            <a:avLst/>
          </a:prstGeom>
          <a:noFill/>
        </p:spPr>
        <p:txBody>
          <a:bodyPr wrap="square" lIns="91440" tIns="45720" rIns="91440" bIns="45720" anchor="t">
            <a:spAutoFit/>
          </a:bodyPr>
          <a:lstStyle/>
          <a:p>
            <a:pPr algn="l" rtl="0" fontAlgn="base"/>
            <a:r>
              <a:rPr lang="nl-NL" b="1" i="0">
                <a:solidFill>
                  <a:schemeClr val="accent2"/>
                </a:solidFill>
                <a:effectLst/>
                <a:latin typeface="Calibri" panose="020F0502020204030204" pitchFamily="34" charset="0"/>
              </a:rPr>
              <a:t>Tips </a:t>
            </a:r>
            <a:endParaRPr lang="nl-NL" b="1" i="0">
              <a:solidFill>
                <a:schemeClr val="accent2"/>
              </a:solidFill>
              <a:effectLst/>
              <a:latin typeface="Segoe UI" panose="020B0502040204020203" pitchFamily="34" charset="0"/>
            </a:endParaRPr>
          </a:p>
          <a:p>
            <a:pPr marL="285750" indent="-285750" algn="l" rtl="0" fontAlgn="base">
              <a:buClr>
                <a:schemeClr val="accent6"/>
              </a:buClr>
              <a:buFont typeface="Arial" panose="020B0604020202020204" pitchFamily="34" charset="0"/>
              <a:buChar char="•"/>
            </a:pPr>
            <a:r>
              <a:rPr lang="nl-NL" sz="1300" b="0" i="0">
                <a:solidFill>
                  <a:schemeClr val="accent2"/>
                </a:solidFill>
                <a:effectLst/>
                <a:latin typeface="Calibri" panose="020F0502020204030204" pitchFamily="34" charset="0"/>
              </a:rPr>
              <a:t>Het is fijn als er iemand van je club mee gaat, die kan je dan wegwijs maken </a:t>
            </a:r>
          </a:p>
          <a:p>
            <a:pPr marL="285750" indent="-285750" fontAlgn="base">
              <a:buClr>
                <a:schemeClr val="accent6"/>
              </a:buClr>
              <a:buFont typeface="Arial" panose="020B0604020202020204" pitchFamily="34" charset="0"/>
              <a:buChar char="•"/>
            </a:pPr>
            <a:r>
              <a:rPr lang="nl-NL" sz="1300" b="0" i="0">
                <a:solidFill>
                  <a:schemeClr val="accent2"/>
                </a:solidFill>
                <a:effectLst/>
                <a:latin typeface="Calibri"/>
                <a:cs typeface="Calibri"/>
              </a:rPr>
              <a:t>Word lid van de Facebookgroep</a:t>
            </a:r>
            <a:r>
              <a:rPr lang="nl-NL" sz="1300">
                <a:solidFill>
                  <a:schemeClr val="accent2"/>
                </a:solidFill>
                <a:latin typeface="Calibri"/>
                <a:cs typeface="Calibri"/>
              </a:rPr>
              <a:t> '</a:t>
            </a:r>
            <a:r>
              <a:rPr lang="nl-NL" sz="1300" err="1">
                <a:solidFill>
                  <a:schemeClr val="accent2"/>
                </a:solidFill>
                <a:latin typeface="Calibri"/>
                <a:cs typeface="Calibri"/>
              </a:rPr>
              <a:t>Agility</a:t>
            </a:r>
            <a:r>
              <a:rPr lang="nl-NL" sz="1300" b="0" i="0">
                <a:solidFill>
                  <a:schemeClr val="accent2"/>
                </a:solidFill>
                <a:effectLst/>
                <a:latin typeface="Calibri"/>
                <a:cs typeface="Calibri"/>
              </a:rPr>
              <a:t> voor Beginners</a:t>
            </a:r>
            <a:r>
              <a:rPr lang="nl-NL" sz="1300">
                <a:solidFill>
                  <a:schemeClr val="accent2"/>
                </a:solidFill>
                <a:latin typeface="Calibri"/>
                <a:cs typeface="Calibri"/>
              </a:rPr>
              <a:t>'</a:t>
            </a:r>
            <a:r>
              <a:rPr lang="nl-NL" sz="1300" b="0" i="0">
                <a:solidFill>
                  <a:schemeClr val="accent2"/>
                </a:solidFill>
                <a:effectLst/>
                <a:latin typeface="Calibri"/>
                <a:cs typeface="Calibri"/>
              </a:rPr>
              <a:t> </a:t>
            </a:r>
          </a:p>
          <a:p>
            <a:pPr marL="285750" indent="-285750" fontAlgn="base">
              <a:buClr>
                <a:schemeClr val="accent6"/>
              </a:buClr>
              <a:buFont typeface="Arial" panose="020B0604020202020204" pitchFamily="34" charset="0"/>
              <a:buChar char="•"/>
            </a:pPr>
            <a:r>
              <a:rPr lang="nl-NL" sz="1300" b="0" i="0">
                <a:solidFill>
                  <a:schemeClr val="accent2"/>
                </a:solidFill>
                <a:effectLst/>
                <a:latin typeface="Calibri"/>
                <a:cs typeface="Calibri"/>
              </a:rPr>
              <a:t>Bespreek je vragen ook gerust met je eigen</a:t>
            </a:r>
            <a:r>
              <a:rPr lang="nl-NL" sz="1300">
                <a:solidFill>
                  <a:schemeClr val="accent2"/>
                </a:solidFill>
                <a:latin typeface="Calibri"/>
                <a:cs typeface="Calibri"/>
              </a:rPr>
              <a:t> trainer en/of </a:t>
            </a:r>
            <a:r>
              <a:rPr lang="nl-NL" sz="1300" b="0" i="0">
                <a:solidFill>
                  <a:schemeClr val="accent2"/>
                </a:solidFill>
                <a:effectLst/>
                <a:latin typeface="Calibri"/>
                <a:cs typeface="Calibri"/>
              </a:rPr>
              <a:t>vereniging </a:t>
            </a:r>
          </a:p>
          <a:p>
            <a:pPr algn="l" rtl="0" fontAlgn="base"/>
            <a:endParaRPr lang="nl-NL" sz="1300" b="0" i="0">
              <a:solidFill>
                <a:schemeClr val="accent2"/>
              </a:solidFill>
              <a:effectLst/>
              <a:latin typeface="Segoe UI" panose="020B0502040204020203" pitchFamily="34" charset="0"/>
            </a:endParaRPr>
          </a:p>
          <a:p>
            <a:pPr algn="l" rtl="0" fontAlgn="base"/>
            <a:r>
              <a:rPr lang="nl-NL" sz="1300" b="0" i="0">
                <a:solidFill>
                  <a:schemeClr val="accent2"/>
                </a:solidFill>
                <a:effectLst/>
                <a:latin typeface="Calibri" panose="020F0502020204030204" pitchFamily="34" charset="0"/>
              </a:rPr>
              <a:t>Je zal zien dat je binnen korte tijd veel nieuwe mensen leert kennen, en steeds weer tegenkomt op wedstrijden. Let op: agility werkt verslavend... </a:t>
            </a:r>
            <a:endParaRPr lang="nl-NL" sz="1300" b="0" i="0">
              <a:solidFill>
                <a:schemeClr val="accent2"/>
              </a:solidFill>
              <a:effectLst/>
              <a:latin typeface="Segoe UI" panose="020B0502040204020203" pitchFamily="34" charset="0"/>
            </a:endParaRPr>
          </a:p>
          <a:p>
            <a:pPr algn="l" rtl="0" fontAlgn="base"/>
            <a:r>
              <a:rPr lang="nl-NL" sz="1300" b="0" i="0">
                <a:solidFill>
                  <a:schemeClr val="accent2"/>
                </a:solidFill>
                <a:effectLst/>
                <a:latin typeface="Calibri" panose="020F0502020204030204" pitchFamily="34" charset="0"/>
              </a:rPr>
              <a:t>Veel plezier en onthoud: je neemt altijd de mooiste prijs mee naar huis – je eigen hondje. </a:t>
            </a:r>
            <a:endParaRPr lang="nl-NL" sz="1300" b="0" i="0">
              <a:solidFill>
                <a:schemeClr val="accent2"/>
              </a:solidFill>
              <a:effectLst/>
              <a:latin typeface="Segoe UI" panose="020B0502040204020203" pitchFamily="34" charset="0"/>
            </a:endParaRPr>
          </a:p>
          <a:p>
            <a:pPr algn="l" rtl="0" fontAlgn="base"/>
            <a:endParaRPr lang="nl-NL" sz="1300" b="0" i="0">
              <a:solidFill>
                <a:schemeClr val="accent2"/>
              </a:solidFill>
              <a:effectLst/>
              <a:latin typeface="Segoe UI" panose="020B0502040204020203" pitchFamily="34" charset="0"/>
            </a:endParaRPr>
          </a:p>
        </p:txBody>
      </p:sp>
      <p:sp>
        <p:nvSpPr>
          <p:cNvPr id="8" name="TextBox 7">
            <a:extLst>
              <a:ext uri="{FF2B5EF4-FFF2-40B4-BE49-F238E27FC236}">
                <a16:creationId xmlns:a16="http://schemas.microsoft.com/office/drawing/2014/main" id="{4C1071AC-B4C4-4BFB-9CA2-F8AE384C673E}"/>
              </a:ext>
            </a:extLst>
          </p:cNvPr>
          <p:cNvSpPr txBox="1"/>
          <p:nvPr/>
        </p:nvSpPr>
        <p:spPr>
          <a:xfrm>
            <a:off x="0" y="9537291"/>
            <a:ext cx="6858000" cy="373380"/>
          </a:xfrm>
          <a:prstGeom prst="rect">
            <a:avLst/>
          </a:prstGeom>
          <a:noFill/>
        </p:spPr>
        <p:txBody>
          <a:bodyPr wrap="square" rtlCol="0">
            <a:spAutoFit/>
          </a:bodyPr>
          <a:lstStyle/>
          <a:p>
            <a:pPr algn="ctr"/>
            <a:r>
              <a:rPr lang="nl-NL">
                <a:solidFill>
                  <a:schemeClr val="bg1"/>
                </a:solidFill>
              </a:rPr>
              <a:t>7</a:t>
            </a:r>
          </a:p>
        </p:txBody>
      </p:sp>
    </p:spTree>
    <p:extLst>
      <p:ext uri="{BB962C8B-B14F-4D97-AF65-F5344CB8AC3E}">
        <p14:creationId xmlns:p14="http://schemas.microsoft.com/office/powerpoint/2010/main" val="34621070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3AA7502BD5C44CB4E64770FA3CEF6C" ma:contentTypeVersion="9" ma:contentTypeDescription="Een nieuw document maken." ma:contentTypeScope="" ma:versionID="8ed57a9246e187fabe29fe5981453004">
  <xsd:schema xmlns:xsd="http://www.w3.org/2001/XMLSchema" xmlns:xs="http://www.w3.org/2001/XMLSchema" xmlns:p="http://schemas.microsoft.com/office/2006/metadata/properties" xmlns:ns3="c24bcb06-d3a9-4011-81d7-20941d9d60ba" xmlns:ns4="6f06ada4-d87e-44bb-a349-b8c1d83a61c9" targetNamespace="http://schemas.microsoft.com/office/2006/metadata/properties" ma:root="true" ma:fieldsID="6ee14cd7e6a587f16d759de934352f58" ns3:_="" ns4:_="">
    <xsd:import namespace="c24bcb06-d3a9-4011-81d7-20941d9d60ba"/>
    <xsd:import namespace="6f06ada4-d87e-44bb-a349-b8c1d83a61c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4bcb06-d3a9-4011-81d7-20941d9d6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06ada4-d87e-44bb-a349-b8c1d83a61c9"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SharingHintHash" ma:index="14"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7C36FE-17DA-4548-8B33-21B14FDEF38F}">
  <ds:schemaRefs>
    <ds:schemaRef ds:uri="6f06ada4-d87e-44bb-a349-b8c1d83a61c9"/>
    <ds:schemaRef ds:uri="c24bcb06-d3a9-4011-81d7-20941d9d60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C107630-C6FF-4F77-9974-F3A657BB96C5}">
  <ds:schemaRefs>
    <ds:schemaRef ds:uri="6f06ada4-d87e-44bb-a349-b8c1d83a61c9"/>
    <ds:schemaRef ds:uri="c24bcb06-d3a9-4011-81d7-20941d9d60b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EED2A48-A41C-46C2-8280-DB4578381F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A4 Paper (210x297 mm)</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Bekking, Jeanine SI-REO</dc:creator>
  <cp:revision>1</cp:revision>
  <dcterms:created xsi:type="dcterms:W3CDTF">2021-04-06T06:51:11Z</dcterms:created>
  <dcterms:modified xsi:type="dcterms:W3CDTF">2021-05-26T07:19:01Z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fae8262-b78e-4366-8929-a5d6aac95320_Enabled">
    <vt:lpwstr>true</vt:lpwstr>
  </property>
  <property fmtid="{D5CDD505-2E9C-101B-9397-08002B2CF9AE}" pid="3" name="MSIP_Label_5fae8262-b78e-4366-8929-a5d6aac95320_SetDate">
    <vt:lpwstr>2021-04-30T18:51:47Z</vt:lpwstr>
  </property>
  <property fmtid="{D5CDD505-2E9C-101B-9397-08002B2CF9AE}" pid="4" name="MSIP_Label_5fae8262-b78e-4366-8929-a5d6aac95320_Method">
    <vt:lpwstr>Standard</vt:lpwstr>
  </property>
  <property fmtid="{D5CDD505-2E9C-101B-9397-08002B2CF9AE}" pid="5" name="MSIP_Label_5fae8262-b78e-4366-8929-a5d6aac95320_Name">
    <vt:lpwstr>5fae8262-b78e-4366-8929-a5d6aac95320</vt:lpwstr>
  </property>
  <property fmtid="{D5CDD505-2E9C-101B-9397-08002B2CF9AE}" pid="6" name="MSIP_Label_5fae8262-b78e-4366-8929-a5d6aac95320_SiteId">
    <vt:lpwstr>cf36141c-ddd7-45a7-b073-111f66d0b30c</vt:lpwstr>
  </property>
  <property fmtid="{D5CDD505-2E9C-101B-9397-08002B2CF9AE}" pid="7" name="MSIP_Label_5fae8262-b78e-4366-8929-a5d6aac95320_ActionId">
    <vt:lpwstr>08b52752-1a3b-4bfa-97e6-a6563092751c</vt:lpwstr>
  </property>
  <property fmtid="{D5CDD505-2E9C-101B-9397-08002B2CF9AE}" pid="8" name="MSIP_Label_5fae8262-b78e-4366-8929-a5d6aac95320_ContentBits">
    <vt:lpwstr>0</vt:lpwstr>
  </property>
  <property fmtid="{D5CDD505-2E9C-101B-9397-08002B2CF9AE}" pid="9" name="ContentTypeId">
    <vt:lpwstr>0x010100083AA7502BD5C44CB4E64770FA3CEF6C</vt:lpwstr>
  </property>
</Properties>
</file>